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3" r:id="rId1"/>
  </p:sldMasterIdLst>
  <p:notesMasterIdLst>
    <p:notesMasterId r:id="rId22"/>
  </p:notesMasterIdLst>
  <p:handoutMasterIdLst>
    <p:handoutMasterId r:id="rId23"/>
  </p:handoutMasterIdLst>
  <p:sldIdLst>
    <p:sldId id="256" r:id="rId2"/>
    <p:sldId id="296" r:id="rId3"/>
    <p:sldId id="344" r:id="rId4"/>
    <p:sldId id="383" r:id="rId5"/>
    <p:sldId id="262" r:id="rId6"/>
    <p:sldId id="306" r:id="rId7"/>
    <p:sldId id="347" r:id="rId8"/>
    <p:sldId id="375" r:id="rId9"/>
    <p:sldId id="376" r:id="rId10"/>
    <p:sldId id="377" r:id="rId11"/>
    <p:sldId id="276" r:id="rId12"/>
    <p:sldId id="350" r:id="rId13"/>
    <p:sldId id="394" r:id="rId14"/>
    <p:sldId id="354" r:id="rId15"/>
    <p:sldId id="386" r:id="rId16"/>
    <p:sldId id="382" r:id="rId17"/>
    <p:sldId id="308" r:id="rId18"/>
    <p:sldId id="392" r:id="rId19"/>
    <p:sldId id="258" r:id="rId20"/>
    <p:sldId id="381" r:id="rId21"/>
  </p:sldIdLst>
  <p:sldSz cx="9144000" cy="5143500" type="screen16x9"/>
  <p:notesSz cx="6858000" cy="9144000"/>
  <p:embeddedFontLst>
    <p:embeddedFont>
      <p:font typeface="Bungee" panose="020B0604020202020204" charset="0"/>
      <p:regular r:id="rId24"/>
    </p:embeddedFont>
    <p:embeddedFont>
      <p:font typeface="Cairo" panose="020B0604020202020204" charset="-78"/>
      <p:regular r:id="rId25"/>
      <p:bold r:id="rId26"/>
    </p:embeddedFont>
    <p:embeddedFont>
      <p:font typeface="Segoe UI" panose="020B0502040204020203"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529ACA9-E883-4EB7-9E35-CDD524E79EAA}">
          <p14:sldIdLst>
            <p14:sldId id="256"/>
            <p14:sldId id="296"/>
            <p14:sldId id="344"/>
            <p14:sldId id="383"/>
            <p14:sldId id="262"/>
            <p14:sldId id="306"/>
            <p14:sldId id="347"/>
            <p14:sldId id="375"/>
            <p14:sldId id="376"/>
            <p14:sldId id="377"/>
            <p14:sldId id="276"/>
            <p14:sldId id="350"/>
            <p14:sldId id="394"/>
            <p14:sldId id="354"/>
            <p14:sldId id="386"/>
            <p14:sldId id="382"/>
            <p14:sldId id="308"/>
            <p14:sldId id="392"/>
            <p14:sldId id="258"/>
            <p14:sldId id="3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D8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C33BF2-CB8D-4736-98DC-DB33B56B342C}">
  <a:tblStyle styleId="{3FC33BF2-CB8D-4736-98DC-DB33B56B34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7" d="100"/>
          <a:sy n="107" d="100"/>
        </p:scale>
        <p:origin x="71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9AD7515-4007-4EF0-8179-D1DED3DAA3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01A7AF7-3D76-76EB-DF92-67EE643972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817041-A3C4-4747-8D73-6B84F60CD67F}" type="datetimeFigureOut">
              <a:rPr lang="en-US" smtClean="0"/>
              <a:t>7/10/2024</a:t>
            </a:fld>
            <a:endParaRPr lang="en-US"/>
          </a:p>
        </p:txBody>
      </p:sp>
      <p:sp>
        <p:nvSpPr>
          <p:cNvPr id="4" name="Footer Placeholder 3">
            <a:extLst>
              <a:ext uri="{FF2B5EF4-FFF2-40B4-BE49-F238E27FC236}">
                <a16:creationId xmlns:a16="http://schemas.microsoft.com/office/drawing/2014/main" id="{C59414AA-3B16-7F6D-82D7-A7E5912071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0407B08-02F8-C202-0336-D48071B16A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2FFE8E-45AA-4323-A194-6A29AC540835}" type="slidenum">
              <a:rPr lang="en-US" smtClean="0"/>
              <a:t>‹#›</a:t>
            </a:fld>
            <a:endParaRPr lang="en-US"/>
          </a:p>
        </p:txBody>
      </p:sp>
    </p:spTree>
    <p:extLst>
      <p:ext uri="{BB962C8B-B14F-4D97-AF65-F5344CB8AC3E}">
        <p14:creationId xmlns:p14="http://schemas.microsoft.com/office/powerpoint/2010/main" val="1325821152"/>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jp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ed9c6d4389_0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ed9c6d4389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a:extLst>
            <a:ext uri="{FF2B5EF4-FFF2-40B4-BE49-F238E27FC236}">
              <a16:creationId xmlns:a16="http://schemas.microsoft.com/office/drawing/2014/main" id="{F43F0A20-7EB1-8B30-68BC-AED30A5DD8CE}"/>
            </a:ext>
          </a:extLst>
        </p:cNvPr>
        <p:cNvGrpSpPr/>
        <p:nvPr/>
      </p:nvGrpSpPr>
      <p:grpSpPr>
        <a:xfrm>
          <a:off x="0" y="0"/>
          <a:ext cx="0" cy="0"/>
          <a:chOff x="0" y="0"/>
          <a:chExt cx="0" cy="0"/>
        </a:xfrm>
      </p:grpSpPr>
      <p:sp>
        <p:nvSpPr>
          <p:cNvPr id="4579" name="Google Shape;4579;gedba893947_0_737:notes">
            <a:extLst>
              <a:ext uri="{FF2B5EF4-FFF2-40B4-BE49-F238E27FC236}">
                <a16:creationId xmlns:a16="http://schemas.microsoft.com/office/drawing/2014/main" id="{F14A5A1E-A61C-117E-D9D2-2AE711BA3C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dba893947_0_737:notes">
            <a:extLst>
              <a:ext uri="{FF2B5EF4-FFF2-40B4-BE49-F238E27FC236}">
                <a16:creationId xmlns:a16="http://schemas.microsoft.com/office/drawing/2014/main" id="{93F5596A-D952-6D79-31C7-D51BB93364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5214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p:cNvGrpSpPr/>
        <p:nvPr/>
      </p:nvGrpSpPr>
      <p:grpSpPr>
        <a:xfrm>
          <a:off x="0" y="0"/>
          <a:ext cx="0" cy="0"/>
          <a:chOff x="0" y="0"/>
          <a:chExt cx="0" cy="0"/>
        </a:xfrm>
      </p:grpSpPr>
      <p:sp>
        <p:nvSpPr>
          <p:cNvPr id="2123" name="Google Shape;2123;gedba893947_0_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edba893947_0_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a:extLst>
            <a:ext uri="{FF2B5EF4-FFF2-40B4-BE49-F238E27FC236}">
              <a16:creationId xmlns:a16="http://schemas.microsoft.com/office/drawing/2014/main" id="{17163D0C-B65B-B7C6-DD3B-CFC3E5E08F16}"/>
            </a:ext>
          </a:extLst>
        </p:cNvPr>
        <p:cNvGrpSpPr/>
        <p:nvPr/>
      </p:nvGrpSpPr>
      <p:grpSpPr>
        <a:xfrm>
          <a:off x="0" y="0"/>
          <a:ext cx="0" cy="0"/>
          <a:chOff x="0" y="0"/>
          <a:chExt cx="0" cy="0"/>
        </a:xfrm>
      </p:grpSpPr>
      <p:sp>
        <p:nvSpPr>
          <p:cNvPr id="4012" name="Google Shape;4012;gedba893947_0_443:notes">
            <a:extLst>
              <a:ext uri="{FF2B5EF4-FFF2-40B4-BE49-F238E27FC236}">
                <a16:creationId xmlns:a16="http://schemas.microsoft.com/office/drawing/2014/main" id="{63163064-01F5-74E0-999A-DA97C8B886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edba893947_0_443:notes">
            <a:extLst>
              <a:ext uri="{FF2B5EF4-FFF2-40B4-BE49-F238E27FC236}">
                <a16:creationId xmlns:a16="http://schemas.microsoft.com/office/drawing/2014/main" id="{D94ED6AB-DE5C-B480-DDC1-ADD7A8BD08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1988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2">
          <a:extLst>
            <a:ext uri="{FF2B5EF4-FFF2-40B4-BE49-F238E27FC236}">
              <a16:creationId xmlns:a16="http://schemas.microsoft.com/office/drawing/2014/main" id="{DD006590-4912-3927-515D-D588BA3C6194}"/>
            </a:ext>
          </a:extLst>
        </p:cNvPr>
        <p:cNvGrpSpPr/>
        <p:nvPr/>
      </p:nvGrpSpPr>
      <p:grpSpPr>
        <a:xfrm>
          <a:off x="0" y="0"/>
          <a:ext cx="0" cy="0"/>
          <a:chOff x="0" y="0"/>
          <a:chExt cx="0" cy="0"/>
        </a:xfrm>
      </p:grpSpPr>
      <p:sp>
        <p:nvSpPr>
          <p:cNvPr id="3213" name="Google Shape;3213;g157e905fa79_0_1300:notes">
            <a:extLst>
              <a:ext uri="{FF2B5EF4-FFF2-40B4-BE49-F238E27FC236}">
                <a16:creationId xmlns:a16="http://schemas.microsoft.com/office/drawing/2014/main" id="{A93DEA2D-1876-4B4E-C6E7-44A9FFFDC1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4" name="Google Shape;3214;g157e905fa79_0_1300:notes">
            <a:extLst>
              <a:ext uri="{FF2B5EF4-FFF2-40B4-BE49-F238E27FC236}">
                <a16:creationId xmlns:a16="http://schemas.microsoft.com/office/drawing/2014/main" id="{94703CBA-45EF-6F34-03E1-06A685600A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2540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2">
          <a:extLst>
            <a:ext uri="{FF2B5EF4-FFF2-40B4-BE49-F238E27FC236}">
              <a16:creationId xmlns:a16="http://schemas.microsoft.com/office/drawing/2014/main" id="{4CC0951C-C5EF-4BE7-F51E-A3E36CFA2C4A}"/>
            </a:ext>
          </a:extLst>
        </p:cNvPr>
        <p:cNvGrpSpPr/>
        <p:nvPr/>
      </p:nvGrpSpPr>
      <p:grpSpPr>
        <a:xfrm>
          <a:off x="0" y="0"/>
          <a:ext cx="0" cy="0"/>
          <a:chOff x="0" y="0"/>
          <a:chExt cx="0" cy="0"/>
        </a:xfrm>
      </p:grpSpPr>
      <p:sp>
        <p:nvSpPr>
          <p:cNvPr id="3213" name="Google Shape;3213;g157e905fa79_0_1300:notes">
            <a:extLst>
              <a:ext uri="{FF2B5EF4-FFF2-40B4-BE49-F238E27FC236}">
                <a16:creationId xmlns:a16="http://schemas.microsoft.com/office/drawing/2014/main" id="{E439338B-180A-6852-A180-5922B5BAA9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4" name="Google Shape;3214;g157e905fa79_0_1300:notes">
            <a:extLst>
              <a:ext uri="{FF2B5EF4-FFF2-40B4-BE49-F238E27FC236}">
                <a16:creationId xmlns:a16="http://schemas.microsoft.com/office/drawing/2014/main" id="{A4010107-46B6-8FEC-BE22-16D04BB170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22799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a:extLst>
            <a:ext uri="{FF2B5EF4-FFF2-40B4-BE49-F238E27FC236}">
              <a16:creationId xmlns:a16="http://schemas.microsoft.com/office/drawing/2014/main" id="{FBACA5B9-10E8-142E-F33F-A2283B31DC0D}"/>
            </a:ext>
          </a:extLst>
        </p:cNvPr>
        <p:cNvGrpSpPr/>
        <p:nvPr/>
      </p:nvGrpSpPr>
      <p:grpSpPr>
        <a:xfrm>
          <a:off x="0" y="0"/>
          <a:ext cx="0" cy="0"/>
          <a:chOff x="0" y="0"/>
          <a:chExt cx="0" cy="0"/>
        </a:xfrm>
      </p:grpSpPr>
      <p:sp>
        <p:nvSpPr>
          <p:cNvPr id="4579" name="Google Shape;4579;gedba893947_0_737:notes">
            <a:extLst>
              <a:ext uri="{FF2B5EF4-FFF2-40B4-BE49-F238E27FC236}">
                <a16:creationId xmlns:a16="http://schemas.microsoft.com/office/drawing/2014/main" id="{4A72FCA5-F6AF-A4AA-766B-A01DE8D974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dba893947_0_737:notes">
            <a:extLst>
              <a:ext uri="{FF2B5EF4-FFF2-40B4-BE49-F238E27FC236}">
                <a16:creationId xmlns:a16="http://schemas.microsoft.com/office/drawing/2014/main" id="{4133C0BB-0549-5B3B-3625-BC06C1879E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1877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2"/>
        <p:cNvGrpSpPr/>
        <p:nvPr/>
      </p:nvGrpSpPr>
      <p:grpSpPr>
        <a:xfrm>
          <a:off x="0" y="0"/>
          <a:ext cx="0" cy="0"/>
          <a:chOff x="0" y="0"/>
          <a:chExt cx="0" cy="0"/>
        </a:xfrm>
      </p:grpSpPr>
      <p:sp>
        <p:nvSpPr>
          <p:cNvPr id="4053" name="Google Shape;4053;g157e905fa79_0_1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4" name="Google Shape;4054;g157e905fa79_0_1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edba89394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edba89394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a:extLst>
            <a:ext uri="{FF2B5EF4-FFF2-40B4-BE49-F238E27FC236}">
              <a16:creationId xmlns:a16="http://schemas.microsoft.com/office/drawing/2014/main" id="{C0955FAB-29D2-8F0A-6058-DE62C39EC57A}"/>
            </a:ext>
          </a:extLst>
        </p:cNvPr>
        <p:cNvGrpSpPr/>
        <p:nvPr/>
      </p:nvGrpSpPr>
      <p:grpSpPr>
        <a:xfrm>
          <a:off x="0" y="0"/>
          <a:ext cx="0" cy="0"/>
          <a:chOff x="0" y="0"/>
          <a:chExt cx="0" cy="0"/>
        </a:xfrm>
      </p:grpSpPr>
      <p:sp>
        <p:nvSpPr>
          <p:cNvPr id="4579" name="Google Shape;4579;gedba893947_0_737:notes">
            <a:extLst>
              <a:ext uri="{FF2B5EF4-FFF2-40B4-BE49-F238E27FC236}">
                <a16:creationId xmlns:a16="http://schemas.microsoft.com/office/drawing/2014/main" id="{A44C4F57-FB86-69A0-A71B-ECBDE749C8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dba893947_0_737:notes">
            <a:extLst>
              <a:ext uri="{FF2B5EF4-FFF2-40B4-BE49-F238E27FC236}">
                <a16:creationId xmlns:a16="http://schemas.microsoft.com/office/drawing/2014/main" id="{9266C7E4-D192-A60D-1594-57A17555B4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9111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0"/>
        <p:cNvGrpSpPr/>
        <p:nvPr/>
      </p:nvGrpSpPr>
      <p:grpSpPr>
        <a:xfrm>
          <a:off x="0" y="0"/>
          <a:ext cx="0" cy="0"/>
          <a:chOff x="0" y="0"/>
          <a:chExt cx="0" cy="0"/>
        </a:xfrm>
      </p:grpSpPr>
      <p:sp>
        <p:nvSpPr>
          <p:cNvPr id="3451" name="Google Shape;3451;g157e905fa79_0_1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2" name="Google Shape;3452;g157e905fa79_0_1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a:extLst>
            <a:ext uri="{FF2B5EF4-FFF2-40B4-BE49-F238E27FC236}">
              <a16:creationId xmlns:a16="http://schemas.microsoft.com/office/drawing/2014/main" id="{207B2E8F-3272-CB3C-5BD9-F7C3DFED4449}"/>
            </a:ext>
          </a:extLst>
        </p:cNvPr>
        <p:cNvGrpSpPr/>
        <p:nvPr/>
      </p:nvGrpSpPr>
      <p:grpSpPr>
        <a:xfrm>
          <a:off x="0" y="0"/>
          <a:ext cx="0" cy="0"/>
          <a:chOff x="0" y="0"/>
          <a:chExt cx="0" cy="0"/>
        </a:xfrm>
      </p:grpSpPr>
      <p:sp>
        <p:nvSpPr>
          <p:cNvPr id="945" name="Google Shape;945;g1576a643976_0_16:notes">
            <a:extLst>
              <a:ext uri="{FF2B5EF4-FFF2-40B4-BE49-F238E27FC236}">
                <a16:creationId xmlns:a16="http://schemas.microsoft.com/office/drawing/2014/main" id="{3C58C632-35CC-7C7A-F6B0-2F242857C6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576a643976_0_16:notes">
            <a:extLst>
              <a:ext uri="{FF2B5EF4-FFF2-40B4-BE49-F238E27FC236}">
                <a16:creationId xmlns:a16="http://schemas.microsoft.com/office/drawing/2014/main" id="{116C7CAD-F5D6-3D24-1FD8-414AF821BC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219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a:extLst>
            <a:ext uri="{FF2B5EF4-FFF2-40B4-BE49-F238E27FC236}">
              <a16:creationId xmlns:a16="http://schemas.microsoft.com/office/drawing/2014/main" id="{030E8839-3114-B88A-D3BC-A998ECD4FD67}"/>
            </a:ext>
          </a:extLst>
        </p:cNvPr>
        <p:cNvGrpSpPr/>
        <p:nvPr/>
      </p:nvGrpSpPr>
      <p:grpSpPr>
        <a:xfrm>
          <a:off x="0" y="0"/>
          <a:ext cx="0" cy="0"/>
          <a:chOff x="0" y="0"/>
          <a:chExt cx="0" cy="0"/>
        </a:xfrm>
      </p:grpSpPr>
      <p:sp>
        <p:nvSpPr>
          <p:cNvPr id="945" name="Google Shape;945;g1576a643976_0_16:notes">
            <a:extLst>
              <a:ext uri="{FF2B5EF4-FFF2-40B4-BE49-F238E27FC236}">
                <a16:creationId xmlns:a16="http://schemas.microsoft.com/office/drawing/2014/main" id="{34FBC957-5C51-2922-D7CD-954F02212C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576a643976_0_16:notes">
            <a:extLst>
              <a:ext uri="{FF2B5EF4-FFF2-40B4-BE49-F238E27FC236}">
                <a16:creationId xmlns:a16="http://schemas.microsoft.com/office/drawing/2014/main" id="{4EE4DC47-B059-4129-B209-AA6D8C4884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3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edba89394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edba893947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edba893947_0_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edba893947_0_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a:extLst>
            <a:ext uri="{FF2B5EF4-FFF2-40B4-BE49-F238E27FC236}">
              <a16:creationId xmlns:a16="http://schemas.microsoft.com/office/drawing/2014/main" id="{478BBF05-A1E0-5BCA-D5C1-7D7FDF45FCCB}"/>
            </a:ext>
          </a:extLst>
        </p:cNvPr>
        <p:cNvGrpSpPr/>
        <p:nvPr/>
      </p:nvGrpSpPr>
      <p:grpSpPr>
        <a:xfrm>
          <a:off x="0" y="0"/>
          <a:ext cx="0" cy="0"/>
          <a:chOff x="0" y="0"/>
          <a:chExt cx="0" cy="0"/>
        </a:xfrm>
      </p:grpSpPr>
      <p:sp>
        <p:nvSpPr>
          <p:cNvPr id="4012" name="Google Shape;4012;gedba893947_0_443:notes">
            <a:extLst>
              <a:ext uri="{FF2B5EF4-FFF2-40B4-BE49-F238E27FC236}">
                <a16:creationId xmlns:a16="http://schemas.microsoft.com/office/drawing/2014/main" id="{6B6329C1-679F-DC50-F156-EFED077F54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edba893947_0_443:notes">
            <a:extLst>
              <a:ext uri="{FF2B5EF4-FFF2-40B4-BE49-F238E27FC236}">
                <a16:creationId xmlns:a16="http://schemas.microsoft.com/office/drawing/2014/main" id="{22EEDB95-BF5A-889F-23EC-5320C4987A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12161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a:extLst>
            <a:ext uri="{FF2B5EF4-FFF2-40B4-BE49-F238E27FC236}">
              <a16:creationId xmlns:a16="http://schemas.microsoft.com/office/drawing/2014/main" id="{DD914704-821D-1C75-5B23-0D1F61FA0F39}"/>
            </a:ext>
          </a:extLst>
        </p:cNvPr>
        <p:cNvGrpSpPr/>
        <p:nvPr/>
      </p:nvGrpSpPr>
      <p:grpSpPr>
        <a:xfrm>
          <a:off x="0" y="0"/>
          <a:ext cx="0" cy="0"/>
          <a:chOff x="0" y="0"/>
          <a:chExt cx="0" cy="0"/>
        </a:xfrm>
      </p:grpSpPr>
      <p:sp>
        <p:nvSpPr>
          <p:cNvPr id="4579" name="Google Shape;4579;gedba893947_0_737:notes">
            <a:extLst>
              <a:ext uri="{FF2B5EF4-FFF2-40B4-BE49-F238E27FC236}">
                <a16:creationId xmlns:a16="http://schemas.microsoft.com/office/drawing/2014/main" id="{47B3347C-9A89-DDD6-260C-36775BB499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dba893947_0_737:notes">
            <a:extLst>
              <a:ext uri="{FF2B5EF4-FFF2-40B4-BE49-F238E27FC236}">
                <a16:creationId xmlns:a16="http://schemas.microsoft.com/office/drawing/2014/main" id="{D86DB6BF-D314-E15E-04F6-D6A0DEC3B5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15623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a:extLst>
            <a:ext uri="{FF2B5EF4-FFF2-40B4-BE49-F238E27FC236}">
              <a16:creationId xmlns:a16="http://schemas.microsoft.com/office/drawing/2014/main" id="{A9EC25F1-4257-2D66-E251-87836E354327}"/>
            </a:ext>
          </a:extLst>
        </p:cNvPr>
        <p:cNvGrpSpPr/>
        <p:nvPr/>
      </p:nvGrpSpPr>
      <p:grpSpPr>
        <a:xfrm>
          <a:off x="0" y="0"/>
          <a:ext cx="0" cy="0"/>
          <a:chOff x="0" y="0"/>
          <a:chExt cx="0" cy="0"/>
        </a:xfrm>
      </p:grpSpPr>
      <p:sp>
        <p:nvSpPr>
          <p:cNvPr id="4579" name="Google Shape;4579;gedba893947_0_737:notes">
            <a:extLst>
              <a:ext uri="{FF2B5EF4-FFF2-40B4-BE49-F238E27FC236}">
                <a16:creationId xmlns:a16="http://schemas.microsoft.com/office/drawing/2014/main" id="{0FCE2D4B-C122-973F-B7D5-FF0ED3D36C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dba893947_0_737:notes">
            <a:extLst>
              <a:ext uri="{FF2B5EF4-FFF2-40B4-BE49-F238E27FC236}">
                <a16:creationId xmlns:a16="http://schemas.microsoft.com/office/drawing/2014/main" id="{49294860-6F15-A0E3-43B0-A3EBE545D2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20489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293"/>
        <p:cNvGrpSpPr/>
        <p:nvPr/>
      </p:nvGrpSpPr>
      <p:grpSpPr>
        <a:xfrm>
          <a:off x="0" y="0"/>
          <a:ext cx="0" cy="0"/>
          <a:chOff x="0" y="0"/>
          <a:chExt cx="0" cy="0"/>
        </a:xfrm>
      </p:grpSpPr>
      <p:sp>
        <p:nvSpPr>
          <p:cNvPr id="294" name="Google Shape;294;p22"/>
          <p:cNvSpPr txBox="1">
            <a:spLocks noGrp="1"/>
          </p:cNvSpPr>
          <p:nvPr>
            <p:ph type="title"/>
          </p:nvPr>
        </p:nvSpPr>
        <p:spPr>
          <a:xfrm>
            <a:off x="5010457" y="2074725"/>
            <a:ext cx="3409500" cy="73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5" name="Google Shape;295;p22"/>
          <p:cNvSpPr txBox="1">
            <a:spLocks noGrp="1"/>
          </p:cNvSpPr>
          <p:nvPr>
            <p:ph type="title" idx="2" hasCustomPrompt="1"/>
          </p:nvPr>
        </p:nvSpPr>
        <p:spPr>
          <a:xfrm>
            <a:off x="5927407" y="709175"/>
            <a:ext cx="1575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6" name="Google Shape;296;p22"/>
          <p:cNvSpPr txBox="1">
            <a:spLocks noGrp="1"/>
          </p:cNvSpPr>
          <p:nvPr>
            <p:ph type="subTitle" idx="1"/>
          </p:nvPr>
        </p:nvSpPr>
        <p:spPr>
          <a:xfrm>
            <a:off x="5327407" y="2993883"/>
            <a:ext cx="27756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2"/>
          <p:cNvSpPr/>
          <p:nvPr/>
        </p:nvSpPr>
        <p:spPr>
          <a:xfrm>
            <a:off x="8267626" y="3458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6044021" y="443750"/>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2"/>
          <p:cNvGrpSpPr/>
          <p:nvPr/>
        </p:nvGrpSpPr>
        <p:grpSpPr>
          <a:xfrm rot="9651258">
            <a:off x="310027" y="358769"/>
            <a:ext cx="643548" cy="377045"/>
            <a:chOff x="-1131628" y="1250953"/>
            <a:chExt cx="695437" cy="407447"/>
          </a:xfrm>
        </p:grpSpPr>
        <p:sp>
          <p:nvSpPr>
            <p:cNvPr id="300" name="Google Shape;300;p22"/>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2"/>
          <p:cNvGrpSpPr/>
          <p:nvPr/>
        </p:nvGrpSpPr>
        <p:grpSpPr>
          <a:xfrm>
            <a:off x="8076848" y="4633625"/>
            <a:ext cx="357775" cy="295791"/>
            <a:chOff x="-783927" y="2108838"/>
            <a:chExt cx="357775" cy="295791"/>
          </a:xfrm>
        </p:grpSpPr>
        <p:sp>
          <p:nvSpPr>
            <p:cNvPr id="304" name="Google Shape;304;p22"/>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2"/>
          <p:cNvSpPr/>
          <p:nvPr/>
        </p:nvSpPr>
        <p:spPr>
          <a:xfrm>
            <a:off x="174175" y="3198689"/>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74175" y="3198689"/>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5827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357"/>
        <p:cNvGrpSpPr/>
        <p:nvPr/>
      </p:nvGrpSpPr>
      <p:grpSpPr>
        <a:xfrm>
          <a:off x="0" y="0"/>
          <a:ext cx="0" cy="0"/>
          <a:chOff x="0" y="0"/>
          <a:chExt cx="0" cy="0"/>
        </a:xfrm>
      </p:grpSpPr>
      <p:sp>
        <p:nvSpPr>
          <p:cNvPr id="358" name="Google Shape;358;p27"/>
          <p:cNvSpPr txBox="1">
            <a:spLocks noGrp="1"/>
          </p:cNvSpPr>
          <p:nvPr>
            <p:ph type="title"/>
          </p:nvPr>
        </p:nvSpPr>
        <p:spPr>
          <a:xfrm>
            <a:off x="713225" y="368825"/>
            <a:ext cx="7721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9" name="Google Shape;359;p27"/>
          <p:cNvSpPr/>
          <p:nvPr/>
        </p:nvSpPr>
        <p:spPr>
          <a:xfrm rot="10800000" flipH="1">
            <a:off x="404408" y="4557377"/>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 name="Google Shape;360;p27"/>
          <p:cNvGrpSpPr/>
          <p:nvPr/>
        </p:nvGrpSpPr>
        <p:grpSpPr>
          <a:xfrm rot="-4029500" flipH="1">
            <a:off x="30622" y="3669366"/>
            <a:ext cx="602483" cy="353018"/>
            <a:chOff x="-1131628" y="1250953"/>
            <a:chExt cx="695437" cy="407447"/>
          </a:xfrm>
        </p:grpSpPr>
        <p:sp>
          <p:nvSpPr>
            <p:cNvPr id="361" name="Google Shape;361;p27"/>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27"/>
          <p:cNvSpPr/>
          <p:nvPr/>
        </p:nvSpPr>
        <p:spPr>
          <a:xfrm rot="10800000" flipH="1">
            <a:off x="8629576" y="392410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27"/>
          <p:cNvGrpSpPr/>
          <p:nvPr/>
        </p:nvGrpSpPr>
        <p:grpSpPr>
          <a:xfrm rot="5032634" flipH="1">
            <a:off x="8514087" y="1463670"/>
            <a:ext cx="643543" cy="377043"/>
            <a:chOff x="-1131628" y="1250953"/>
            <a:chExt cx="695437" cy="407447"/>
          </a:xfrm>
        </p:grpSpPr>
        <p:sp>
          <p:nvSpPr>
            <p:cNvPr id="366" name="Google Shape;366;p27"/>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7"/>
          <p:cNvSpPr/>
          <p:nvPr/>
        </p:nvSpPr>
        <p:spPr>
          <a:xfrm rot="10800000" flipH="1">
            <a:off x="171376" y="19030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6730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398"/>
        <p:cNvGrpSpPr/>
        <p:nvPr/>
      </p:nvGrpSpPr>
      <p:grpSpPr>
        <a:xfrm>
          <a:off x="0" y="0"/>
          <a:ext cx="0" cy="0"/>
          <a:chOff x="0" y="0"/>
          <a:chExt cx="0" cy="0"/>
        </a:xfrm>
      </p:grpSpPr>
      <p:sp>
        <p:nvSpPr>
          <p:cNvPr id="399" name="Google Shape;399;p31"/>
          <p:cNvSpPr txBox="1">
            <a:spLocks noGrp="1"/>
          </p:cNvSpPr>
          <p:nvPr>
            <p:ph type="title"/>
          </p:nvPr>
        </p:nvSpPr>
        <p:spPr>
          <a:xfrm>
            <a:off x="2076450" y="1189100"/>
            <a:ext cx="6362700" cy="1964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sz="11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00" name="Google Shape;400;p31"/>
          <p:cNvSpPr txBox="1">
            <a:spLocks noGrp="1"/>
          </p:cNvSpPr>
          <p:nvPr>
            <p:ph type="subTitle" idx="1"/>
          </p:nvPr>
        </p:nvSpPr>
        <p:spPr>
          <a:xfrm>
            <a:off x="3621450" y="3153500"/>
            <a:ext cx="4817700" cy="801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1" name="Google Shape;401;p31"/>
          <p:cNvSpPr/>
          <p:nvPr/>
        </p:nvSpPr>
        <p:spPr>
          <a:xfrm>
            <a:off x="2607696" y="286550"/>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8305726" y="60118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8439149" y="452542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31"/>
          <p:cNvGrpSpPr/>
          <p:nvPr/>
        </p:nvGrpSpPr>
        <p:grpSpPr>
          <a:xfrm>
            <a:off x="355460" y="1460025"/>
            <a:ext cx="357775" cy="295791"/>
            <a:chOff x="-783927" y="2108838"/>
            <a:chExt cx="357775" cy="295791"/>
          </a:xfrm>
        </p:grpSpPr>
        <p:sp>
          <p:nvSpPr>
            <p:cNvPr id="405" name="Google Shape;405;p31"/>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21507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345"/>
        <p:cNvGrpSpPr/>
        <p:nvPr/>
      </p:nvGrpSpPr>
      <p:grpSpPr>
        <a:xfrm>
          <a:off x="0" y="0"/>
          <a:ext cx="0" cy="0"/>
          <a:chOff x="0" y="0"/>
          <a:chExt cx="0" cy="0"/>
        </a:xfrm>
      </p:grpSpPr>
      <p:sp>
        <p:nvSpPr>
          <p:cNvPr id="346" name="Google Shape;346;p26"/>
          <p:cNvSpPr txBox="1">
            <a:spLocks noGrp="1"/>
          </p:cNvSpPr>
          <p:nvPr>
            <p:ph type="title"/>
          </p:nvPr>
        </p:nvSpPr>
        <p:spPr>
          <a:xfrm>
            <a:off x="713225" y="368825"/>
            <a:ext cx="7721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7" name="Google Shape;347;p26"/>
          <p:cNvSpPr/>
          <p:nvPr/>
        </p:nvSpPr>
        <p:spPr>
          <a:xfrm rot="10800000" flipH="1">
            <a:off x="8162851" y="4835316"/>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rot="10800000" flipH="1">
            <a:off x="8614099" y="314497"/>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26"/>
          <p:cNvGrpSpPr/>
          <p:nvPr/>
        </p:nvGrpSpPr>
        <p:grpSpPr>
          <a:xfrm rot="10800000" flipH="1">
            <a:off x="8550835" y="4412267"/>
            <a:ext cx="357775" cy="295791"/>
            <a:chOff x="-783927" y="2108838"/>
            <a:chExt cx="357775" cy="295791"/>
          </a:xfrm>
        </p:grpSpPr>
        <p:sp>
          <p:nvSpPr>
            <p:cNvPr id="350" name="Google Shape;350;p26"/>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26"/>
          <p:cNvGrpSpPr/>
          <p:nvPr/>
        </p:nvGrpSpPr>
        <p:grpSpPr>
          <a:xfrm rot="6332023" flipH="1">
            <a:off x="113783" y="336134"/>
            <a:ext cx="632709" cy="411772"/>
            <a:chOff x="-6156016" y="2887633"/>
            <a:chExt cx="683789" cy="445016"/>
          </a:xfrm>
        </p:grpSpPr>
        <p:sp>
          <p:nvSpPr>
            <p:cNvPr id="353" name="Google Shape;353;p26"/>
            <p:cNvSpPr/>
            <p:nvPr/>
          </p:nvSpPr>
          <p:spPr>
            <a:xfrm>
              <a:off x="-6156016" y="2887633"/>
              <a:ext cx="683789" cy="445016"/>
            </a:xfrm>
            <a:custGeom>
              <a:avLst/>
              <a:gdLst/>
              <a:ahLst/>
              <a:cxnLst/>
              <a:rect l="l" t="t" r="r" b="b"/>
              <a:pathLst>
                <a:path w="19548" h="12722" extrusionOk="0">
                  <a:moveTo>
                    <a:pt x="15192" y="1"/>
                  </a:moveTo>
                  <a:cubicBezTo>
                    <a:pt x="14649" y="1"/>
                    <a:pt x="14098" y="117"/>
                    <a:pt x="13577" y="364"/>
                  </a:cubicBezTo>
                  <a:lnTo>
                    <a:pt x="2736" y="5435"/>
                  </a:lnTo>
                  <a:cubicBezTo>
                    <a:pt x="834" y="6335"/>
                    <a:pt x="0" y="8604"/>
                    <a:pt x="901" y="10505"/>
                  </a:cubicBezTo>
                  <a:cubicBezTo>
                    <a:pt x="1557" y="11914"/>
                    <a:pt x="2938" y="12721"/>
                    <a:pt x="4374" y="12721"/>
                  </a:cubicBezTo>
                  <a:cubicBezTo>
                    <a:pt x="4910" y="12721"/>
                    <a:pt x="5454" y="12609"/>
                    <a:pt x="5971" y="12373"/>
                  </a:cubicBezTo>
                  <a:lnTo>
                    <a:pt x="16812" y="7269"/>
                  </a:lnTo>
                  <a:cubicBezTo>
                    <a:pt x="18714" y="6402"/>
                    <a:pt x="19548" y="4100"/>
                    <a:pt x="18647" y="2199"/>
                  </a:cubicBezTo>
                  <a:cubicBezTo>
                    <a:pt x="18017" y="819"/>
                    <a:pt x="16632" y="1"/>
                    <a:pt x="15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6156016" y="2989040"/>
              <a:ext cx="397932" cy="343154"/>
            </a:xfrm>
            <a:custGeom>
              <a:avLst/>
              <a:gdLst/>
              <a:ahLst/>
              <a:cxnLst/>
              <a:rect l="l" t="t" r="r" b="b"/>
              <a:pathLst>
                <a:path w="11376" h="9810" extrusionOk="0">
                  <a:moveTo>
                    <a:pt x="8139" y="0"/>
                  </a:moveTo>
                  <a:lnTo>
                    <a:pt x="2736" y="2536"/>
                  </a:lnTo>
                  <a:cubicBezTo>
                    <a:pt x="834" y="3436"/>
                    <a:pt x="0" y="5705"/>
                    <a:pt x="901" y="7606"/>
                  </a:cubicBezTo>
                  <a:cubicBezTo>
                    <a:pt x="1552" y="9004"/>
                    <a:pt x="2916" y="9809"/>
                    <a:pt x="4340" y="9809"/>
                  </a:cubicBezTo>
                  <a:cubicBezTo>
                    <a:pt x="4887" y="9809"/>
                    <a:pt x="5443" y="9691"/>
                    <a:pt x="5971" y="9441"/>
                  </a:cubicBezTo>
                  <a:lnTo>
                    <a:pt x="11375" y="6905"/>
                  </a:lnTo>
                  <a:lnTo>
                    <a:pt x="81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6060345" y="2943356"/>
              <a:ext cx="444596" cy="229084"/>
            </a:xfrm>
            <a:custGeom>
              <a:avLst/>
              <a:gdLst/>
              <a:ahLst/>
              <a:cxnLst/>
              <a:rect l="l" t="t" r="r" b="b"/>
              <a:pathLst>
                <a:path w="12710" h="6549" extrusionOk="0">
                  <a:moveTo>
                    <a:pt x="12036" y="0"/>
                  </a:moveTo>
                  <a:cubicBezTo>
                    <a:pt x="11940" y="0"/>
                    <a:pt x="11840" y="24"/>
                    <a:pt x="11742" y="72"/>
                  </a:cubicBezTo>
                  <a:lnTo>
                    <a:pt x="434" y="5343"/>
                  </a:lnTo>
                  <a:cubicBezTo>
                    <a:pt x="134" y="5509"/>
                    <a:pt x="1" y="5876"/>
                    <a:pt x="134" y="6177"/>
                  </a:cubicBezTo>
                  <a:cubicBezTo>
                    <a:pt x="228" y="6413"/>
                    <a:pt x="457" y="6549"/>
                    <a:pt x="688" y="6549"/>
                  </a:cubicBezTo>
                  <a:cubicBezTo>
                    <a:pt x="784" y="6549"/>
                    <a:pt x="880" y="6526"/>
                    <a:pt x="968" y="6477"/>
                  </a:cubicBezTo>
                  <a:lnTo>
                    <a:pt x="12276" y="1206"/>
                  </a:lnTo>
                  <a:cubicBezTo>
                    <a:pt x="12576" y="1040"/>
                    <a:pt x="12710" y="673"/>
                    <a:pt x="12576" y="372"/>
                  </a:cubicBezTo>
                  <a:cubicBezTo>
                    <a:pt x="12482" y="136"/>
                    <a:pt x="12270" y="0"/>
                    <a:pt x="12036"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26"/>
          <p:cNvSpPr/>
          <p:nvPr/>
        </p:nvSpPr>
        <p:spPr>
          <a:xfrm rot="10800000" flipH="1">
            <a:off x="224075" y="4746991"/>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975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707"/>
        <p:cNvGrpSpPr/>
        <p:nvPr/>
      </p:nvGrpSpPr>
      <p:grpSpPr>
        <a:xfrm>
          <a:off x="0" y="0"/>
          <a:ext cx="0" cy="0"/>
          <a:chOff x="0" y="0"/>
          <a:chExt cx="0" cy="0"/>
        </a:xfrm>
      </p:grpSpPr>
      <p:sp>
        <p:nvSpPr>
          <p:cNvPr id="708" name="Google Shape;708;p50"/>
          <p:cNvSpPr/>
          <p:nvPr/>
        </p:nvSpPr>
        <p:spPr>
          <a:xfrm flipH="1">
            <a:off x="7533751" y="187875"/>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flipH="1">
            <a:off x="8545229" y="3097714"/>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flipH="1">
            <a:off x="273229" y="11367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flipH="1">
            <a:off x="580337" y="464232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50"/>
          <p:cNvGrpSpPr/>
          <p:nvPr/>
        </p:nvGrpSpPr>
        <p:grpSpPr>
          <a:xfrm flipH="1">
            <a:off x="145590" y="4105000"/>
            <a:ext cx="357775" cy="295791"/>
            <a:chOff x="-783927" y="2108838"/>
            <a:chExt cx="357775" cy="295791"/>
          </a:xfrm>
        </p:grpSpPr>
        <p:sp>
          <p:nvSpPr>
            <p:cNvPr id="713" name="Google Shape;713;p50"/>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50"/>
          <p:cNvGrpSpPr/>
          <p:nvPr/>
        </p:nvGrpSpPr>
        <p:grpSpPr>
          <a:xfrm rot="6220639" flipH="1">
            <a:off x="8403879" y="350985"/>
            <a:ext cx="643516" cy="377027"/>
            <a:chOff x="-1131628" y="1250953"/>
            <a:chExt cx="695437" cy="407447"/>
          </a:xfrm>
        </p:grpSpPr>
        <p:sp>
          <p:nvSpPr>
            <p:cNvPr id="716" name="Google Shape;716;p50"/>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1">
  <p:cSld name="CUSTOM_19">
    <p:spTree>
      <p:nvGrpSpPr>
        <p:cNvPr id="1" name="Shape 719"/>
        <p:cNvGrpSpPr/>
        <p:nvPr/>
      </p:nvGrpSpPr>
      <p:grpSpPr>
        <a:xfrm>
          <a:off x="0" y="0"/>
          <a:ext cx="0" cy="0"/>
          <a:chOff x="0" y="0"/>
          <a:chExt cx="0" cy="0"/>
        </a:xfrm>
      </p:grpSpPr>
      <p:sp>
        <p:nvSpPr>
          <p:cNvPr id="720" name="Google Shape;720;p51"/>
          <p:cNvSpPr/>
          <p:nvPr/>
        </p:nvSpPr>
        <p:spPr>
          <a:xfrm rot="10800000">
            <a:off x="8023831" y="4722682"/>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1"/>
          <p:cNvSpPr/>
          <p:nvPr/>
        </p:nvSpPr>
        <p:spPr>
          <a:xfrm rot="10800000">
            <a:off x="8724584" y="808997"/>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1"/>
          <p:cNvSpPr/>
          <p:nvPr/>
        </p:nvSpPr>
        <p:spPr>
          <a:xfrm rot="10800000">
            <a:off x="387021" y="465538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1"/>
          <p:cNvSpPr/>
          <p:nvPr/>
        </p:nvSpPr>
        <p:spPr>
          <a:xfrm rot="10800000">
            <a:off x="8023830" y="182290"/>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51"/>
          <p:cNvGrpSpPr/>
          <p:nvPr/>
        </p:nvGrpSpPr>
        <p:grpSpPr>
          <a:xfrm rot="10800000">
            <a:off x="216069" y="1157911"/>
            <a:ext cx="357775" cy="295791"/>
            <a:chOff x="-783927" y="2108838"/>
            <a:chExt cx="357775" cy="295791"/>
          </a:xfrm>
        </p:grpSpPr>
        <p:sp>
          <p:nvSpPr>
            <p:cNvPr id="725" name="Google Shape;725;p51"/>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1"/>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51"/>
          <p:cNvGrpSpPr/>
          <p:nvPr/>
        </p:nvGrpSpPr>
        <p:grpSpPr>
          <a:xfrm rot="9499021">
            <a:off x="180325" y="326389"/>
            <a:ext cx="643542" cy="377042"/>
            <a:chOff x="-1131628" y="1250953"/>
            <a:chExt cx="695437" cy="407447"/>
          </a:xfrm>
        </p:grpSpPr>
        <p:sp>
          <p:nvSpPr>
            <p:cNvPr id="728" name="Google Shape;728;p51"/>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1"/>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1"/>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51"/>
          <p:cNvGrpSpPr/>
          <p:nvPr/>
        </p:nvGrpSpPr>
        <p:grpSpPr>
          <a:xfrm rot="4579361">
            <a:off x="8462034" y="4466877"/>
            <a:ext cx="643516" cy="377027"/>
            <a:chOff x="-1131628" y="1250953"/>
            <a:chExt cx="695437" cy="407447"/>
          </a:xfrm>
        </p:grpSpPr>
        <p:sp>
          <p:nvSpPr>
            <p:cNvPr id="732" name="Google Shape;732;p51"/>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1"/>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1"/>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3">
  <p:cSld name="CUSTOM_21">
    <p:spTree>
      <p:nvGrpSpPr>
        <p:cNvPr id="1" name="Shape 747"/>
        <p:cNvGrpSpPr/>
        <p:nvPr/>
      </p:nvGrpSpPr>
      <p:grpSpPr>
        <a:xfrm>
          <a:off x="0" y="0"/>
          <a:ext cx="0" cy="0"/>
          <a:chOff x="0" y="0"/>
          <a:chExt cx="0" cy="0"/>
        </a:xfrm>
      </p:grpSpPr>
      <p:sp>
        <p:nvSpPr>
          <p:cNvPr id="748" name="Google Shape;748;p53"/>
          <p:cNvSpPr/>
          <p:nvPr/>
        </p:nvSpPr>
        <p:spPr>
          <a:xfrm flipH="1">
            <a:off x="8589732" y="2884364"/>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3"/>
          <p:cNvSpPr/>
          <p:nvPr/>
        </p:nvSpPr>
        <p:spPr>
          <a:xfrm flipH="1">
            <a:off x="648331" y="23416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 name="Google Shape;750;p53"/>
          <p:cNvGrpSpPr/>
          <p:nvPr/>
        </p:nvGrpSpPr>
        <p:grpSpPr>
          <a:xfrm flipH="1">
            <a:off x="250417" y="316675"/>
            <a:ext cx="357775" cy="295791"/>
            <a:chOff x="-783927" y="2108838"/>
            <a:chExt cx="357775" cy="295791"/>
          </a:xfrm>
        </p:grpSpPr>
        <p:sp>
          <p:nvSpPr>
            <p:cNvPr id="751" name="Google Shape;751;p53"/>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3"/>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3"/>
          <p:cNvGrpSpPr/>
          <p:nvPr/>
        </p:nvGrpSpPr>
        <p:grpSpPr>
          <a:xfrm rot="6220424" flipH="1">
            <a:off x="8403556" y="474628"/>
            <a:ext cx="602495" cy="353003"/>
            <a:chOff x="-1131628" y="1250953"/>
            <a:chExt cx="695437" cy="407447"/>
          </a:xfrm>
        </p:grpSpPr>
        <p:sp>
          <p:nvSpPr>
            <p:cNvPr id="754" name="Google Shape;754;p53"/>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3"/>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3"/>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53"/>
          <p:cNvGrpSpPr/>
          <p:nvPr/>
        </p:nvGrpSpPr>
        <p:grpSpPr>
          <a:xfrm rot="-9651258" flipH="1">
            <a:off x="8259928" y="4475444"/>
            <a:ext cx="643548" cy="377045"/>
            <a:chOff x="-1131628" y="1250953"/>
            <a:chExt cx="695437" cy="407447"/>
          </a:xfrm>
        </p:grpSpPr>
        <p:sp>
          <p:nvSpPr>
            <p:cNvPr id="758" name="Google Shape;758;p53"/>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3"/>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3"/>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53"/>
          <p:cNvGrpSpPr/>
          <p:nvPr/>
        </p:nvGrpSpPr>
        <p:grpSpPr>
          <a:xfrm rot="7140317" flipH="1">
            <a:off x="249546" y="4386268"/>
            <a:ext cx="643533" cy="377037"/>
            <a:chOff x="-1131628" y="1250953"/>
            <a:chExt cx="695437" cy="407447"/>
          </a:xfrm>
        </p:grpSpPr>
        <p:sp>
          <p:nvSpPr>
            <p:cNvPr id="762" name="Google Shape;762;p53"/>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3"/>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3"/>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7375" y="1519975"/>
            <a:ext cx="5460600" cy="2014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atin typeface="Bungee"/>
                <a:ea typeface="Bungee"/>
                <a:cs typeface="Bungee"/>
                <a:sym typeface="Bunge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7375" y="3515600"/>
            <a:ext cx="4373100" cy="42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latin typeface="Cairo"/>
                <a:ea typeface="Cairo"/>
                <a:cs typeface="Cairo"/>
                <a:sym typeface="Cai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431371" y="436575"/>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74175" y="3198689"/>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05726" y="60118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50824" y="417902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rot="-6220424">
            <a:off x="191876" y="474628"/>
            <a:ext cx="602495" cy="353003"/>
            <a:chOff x="-1131628" y="1250953"/>
            <a:chExt cx="695437" cy="407447"/>
          </a:xfrm>
        </p:grpSpPr>
        <p:sp>
          <p:nvSpPr>
            <p:cNvPr id="16" name="Google Shape;16;p2"/>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04330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157"/>
        <p:cNvGrpSpPr/>
        <p:nvPr/>
      </p:nvGrpSpPr>
      <p:grpSpPr>
        <a:xfrm>
          <a:off x="0" y="0"/>
          <a:ext cx="0" cy="0"/>
          <a:chOff x="0" y="0"/>
          <a:chExt cx="0" cy="0"/>
        </a:xfrm>
      </p:grpSpPr>
      <p:sp>
        <p:nvSpPr>
          <p:cNvPr id="158" name="Google Shape;158;p14"/>
          <p:cNvSpPr txBox="1">
            <a:spLocks noGrp="1"/>
          </p:cNvSpPr>
          <p:nvPr>
            <p:ph type="title"/>
          </p:nvPr>
        </p:nvSpPr>
        <p:spPr>
          <a:xfrm>
            <a:off x="712310" y="1892900"/>
            <a:ext cx="25329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59" name="Google Shape;159;p14"/>
          <p:cNvSpPr txBox="1">
            <a:spLocks noGrp="1"/>
          </p:cNvSpPr>
          <p:nvPr>
            <p:ph type="title" idx="2" hasCustomPrompt="1"/>
          </p:nvPr>
        </p:nvSpPr>
        <p:spPr>
          <a:xfrm>
            <a:off x="1521560" y="1249800"/>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4"/>
          <p:cNvSpPr txBox="1">
            <a:spLocks noGrp="1"/>
          </p:cNvSpPr>
          <p:nvPr>
            <p:ph type="subTitle" idx="1"/>
          </p:nvPr>
        </p:nvSpPr>
        <p:spPr>
          <a:xfrm>
            <a:off x="712310" y="2270900"/>
            <a:ext cx="25329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 name="Google Shape;161;p14"/>
          <p:cNvSpPr txBox="1">
            <a:spLocks noGrp="1"/>
          </p:cNvSpPr>
          <p:nvPr>
            <p:ph type="title" idx="3"/>
          </p:nvPr>
        </p:nvSpPr>
        <p:spPr>
          <a:xfrm>
            <a:off x="3305280" y="1892900"/>
            <a:ext cx="25329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62" name="Google Shape;162;p14"/>
          <p:cNvSpPr txBox="1">
            <a:spLocks noGrp="1"/>
          </p:cNvSpPr>
          <p:nvPr>
            <p:ph type="title" idx="4" hasCustomPrompt="1"/>
          </p:nvPr>
        </p:nvSpPr>
        <p:spPr>
          <a:xfrm>
            <a:off x="4114530" y="1249813"/>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4"/>
          <p:cNvSpPr txBox="1">
            <a:spLocks noGrp="1"/>
          </p:cNvSpPr>
          <p:nvPr>
            <p:ph type="subTitle" idx="5"/>
          </p:nvPr>
        </p:nvSpPr>
        <p:spPr>
          <a:xfrm>
            <a:off x="3305430" y="2270900"/>
            <a:ext cx="2532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4" name="Google Shape;164;p14"/>
          <p:cNvSpPr txBox="1">
            <a:spLocks noGrp="1"/>
          </p:cNvSpPr>
          <p:nvPr>
            <p:ph type="title" idx="6"/>
          </p:nvPr>
        </p:nvSpPr>
        <p:spPr>
          <a:xfrm>
            <a:off x="713810" y="3681875"/>
            <a:ext cx="25299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65" name="Google Shape;165;p14"/>
          <p:cNvSpPr txBox="1">
            <a:spLocks noGrp="1"/>
          </p:cNvSpPr>
          <p:nvPr>
            <p:ph type="title" idx="7" hasCustomPrompt="1"/>
          </p:nvPr>
        </p:nvSpPr>
        <p:spPr>
          <a:xfrm>
            <a:off x="1521560" y="3038800"/>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4"/>
          <p:cNvSpPr txBox="1">
            <a:spLocks noGrp="1"/>
          </p:cNvSpPr>
          <p:nvPr>
            <p:ph type="subTitle" idx="8"/>
          </p:nvPr>
        </p:nvSpPr>
        <p:spPr>
          <a:xfrm>
            <a:off x="712310" y="4059888"/>
            <a:ext cx="25329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7" name="Google Shape;167;p14"/>
          <p:cNvSpPr txBox="1">
            <a:spLocks noGrp="1"/>
          </p:cNvSpPr>
          <p:nvPr>
            <p:ph type="title" idx="9"/>
          </p:nvPr>
        </p:nvSpPr>
        <p:spPr>
          <a:xfrm>
            <a:off x="3305430" y="3681872"/>
            <a:ext cx="2532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68" name="Google Shape;168;p14"/>
          <p:cNvSpPr txBox="1">
            <a:spLocks noGrp="1"/>
          </p:cNvSpPr>
          <p:nvPr>
            <p:ph type="title" idx="13" hasCustomPrompt="1"/>
          </p:nvPr>
        </p:nvSpPr>
        <p:spPr>
          <a:xfrm>
            <a:off x="4114530" y="3038800"/>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4"/>
          <p:cNvSpPr txBox="1">
            <a:spLocks noGrp="1"/>
          </p:cNvSpPr>
          <p:nvPr>
            <p:ph type="subTitle" idx="14"/>
          </p:nvPr>
        </p:nvSpPr>
        <p:spPr>
          <a:xfrm>
            <a:off x="3305430" y="4059888"/>
            <a:ext cx="2532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0" name="Google Shape;170;p14"/>
          <p:cNvSpPr txBox="1">
            <a:spLocks noGrp="1"/>
          </p:cNvSpPr>
          <p:nvPr>
            <p:ph type="title" idx="15"/>
          </p:nvPr>
        </p:nvSpPr>
        <p:spPr>
          <a:xfrm>
            <a:off x="713225" y="368825"/>
            <a:ext cx="7721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1" name="Google Shape;171;p14"/>
          <p:cNvSpPr/>
          <p:nvPr/>
        </p:nvSpPr>
        <p:spPr>
          <a:xfrm>
            <a:off x="8700451" y="24940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txBox="1">
            <a:spLocks noGrp="1"/>
          </p:cNvSpPr>
          <p:nvPr>
            <p:ph type="title" idx="16"/>
          </p:nvPr>
        </p:nvSpPr>
        <p:spPr>
          <a:xfrm>
            <a:off x="5898255" y="1892900"/>
            <a:ext cx="25329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73" name="Google Shape;173;p14"/>
          <p:cNvSpPr txBox="1">
            <a:spLocks noGrp="1"/>
          </p:cNvSpPr>
          <p:nvPr>
            <p:ph type="title" idx="17" hasCustomPrompt="1"/>
          </p:nvPr>
        </p:nvSpPr>
        <p:spPr>
          <a:xfrm>
            <a:off x="6707505" y="1249813"/>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14"/>
          <p:cNvSpPr txBox="1">
            <a:spLocks noGrp="1"/>
          </p:cNvSpPr>
          <p:nvPr>
            <p:ph type="subTitle" idx="18"/>
          </p:nvPr>
        </p:nvSpPr>
        <p:spPr>
          <a:xfrm>
            <a:off x="5898405" y="2270900"/>
            <a:ext cx="2532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5" name="Google Shape;175;p14"/>
          <p:cNvSpPr txBox="1">
            <a:spLocks noGrp="1"/>
          </p:cNvSpPr>
          <p:nvPr>
            <p:ph type="title" idx="19"/>
          </p:nvPr>
        </p:nvSpPr>
        <p:spPr>
          <a:xfrm>
            <a:off x="5898405" y="3681872"/>
            <a:ext cx="2532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76" name="Google Shape;176;p14"/>
          <p:cNvSpPr txBox="1">
            <a:spLocks noGrp="1"/>
          </p:cNvSpPr>
          <p:nvPr>
            <p:ph type="title" idx="20" hasCustomPrompt="1"/>
          </p:nvPr>
        </p:nvSpPr>
        <p:spPr>
          <a:xfrm>
            <a:off x="6707505" y="3038800"/>
            <a:ext cx="914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14"/>
          <p:cNvSpPr txBox="1">
            <a:spLocks noGrp="1"/>
          </p:cNvSpPr>
          <p:nvPr>
            <p:ph type="subTitle" idx="21"/>
          </p:nvPr>
        </p:nvSpPr>
        <p:spPr>
          <a:xfrm>
            <a:off x="5898405" y="4059888"/>
            <a:ext cx="2532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14"/>
          <p:cNvSpPr/>
          <p:nvPr/>
        </p:nvSpPr>
        <p:spPr>
          <a:xfrm>
            <a:off x="404408" y="161737"/>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14"/>
          <p:cNvGrpSpPr/>
          <p:nvPr/>
        </p:nvGrpSpPr>
        <p:grpSpPr>
          <a:xfrm rot="-6770500">
            <a:off x="30622" y="903812"/>
            <a:ext cx="602483" cy="353018"/>
            <a:chOff x="-1131628" y="1250953"/>
            <a:chExt cx="695437" cy="407447"/>
          </a:xfrm>
        </p:grpSpPr>
        <p:sp>
          <p:nvSpPr>
            <p:cNvPr id="180" name="Google Shape;180;p14"/>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14"/>
          <p:cNvGrpSpPr/>
          <p:nvPr/>
        </p:nvGrpSpPr>
        <p:grpSpPr>
          <a:xfrm rot="432063">
            <a:off x="7964935" y="76752"/>
            <a:ext cx="643557" cy="377051"/>
            <a:chOff x="-1131628" y="1250953"/>
            <a:chExt cx="695437" cy="407447"/>
          </a:xfrm>
        </p:grpSpPr>
        <p:sp>
          <p:nvSpPr>
            <p:cNvPr id="184" name="Google Shape;184;p14"/>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4"/>
          <p:cNvSpPr/>
          <p:nvPr/>
        </p:nvSpPr>
        <p:spPr>
          <a:xfrm>
            <a:off x="171376" y="4505747"/>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a:off x="8629576" y="4658147"/>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00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3"/>
        <p:cNvGrpSpPr/>
        <p:nvPr/>
      </p:nvGrpSpPr>
      <p:grpSpPr>
        <a:xfrm>
          <a:off x="0" y="0"/>
          <a:ext cx="0" cy="0"/>
          <a:chOff x="0" y="0"/>
          <a:chExt cx="0" cy="0"/>
        </a:xfrm>
      </p:grpSpPr>
      <p:sp>
        <p:nvSpPr>
          <p:cNvPr id="94" name="Google Shape;94;p9"/>
          <p:cNvSpPr txBox="1">
            <a:spLocks noGrp="1"/>
          </p:cNvSpPr>
          <p:nvPr>
            <p:ph type="title"/>
          </p:nvPr>
        </p:nvSpPr>
        <p:spPr>
          <a:xfrm>
            <a:off x="720000" y="672225"/>
            <a:ext cx="5147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5" name="Google Shape;95;p9"/>
          <p:cNvSpPr txBox="1">
            <a:spLocks noGrp="1"/>
          </p:cNvSpPr>
          <p:nvPr>
            <p:ph type="subTitle" idx="1"/>
          </p:nvPr>
        </p:nvSpPr>
        <p:spPr>
          <a:xfrm>
            <a:off x="720000" y="1748800"/>
            <a:ext cx="4233000" cy="168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9"/>
          <p:cNvSpPr/>
          <p:nvPr/>
        </p:nvSpPr>
        <p:spPr>
          <a:xfrm>
            <a:off x="193225" y="424402"/>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8305726" y="60118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8550824" y="417902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9"/>
          <p:cNvGrpSpPr/>
          <p:nvPr/>
        </p:nvGrpSpPr>
        <p:grpSpPr>
          <a:xfrm>
            <a:off x="8331835" y="2842950"/>
            <a:ext cx="357775" cy="295791"/>
            <a:chOff x="-783927" y="2108838"/>
            <a:chExt cx="357775" cy="295791"/>
          </a:xfrm>
        </p:grpSpPr>
        <p:sp>
          <p:nvSpPr>
            <p:cNvPr id="100" name="Google Shape;100;p9"/>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74383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5">
  <p:cSld name="Section header 5">
    <p:spTree>
      <p:nvGrpSpPr>
        <p:cNvPr id="1" name="Shape 318"/>
        <p:cNvGrpSpPr/>
        <p:nvPr/>
      </p:nvGrpSpPr>
      <p:grpSpPr>
        <a:xfrm>
          <a:off x="0" y="0"/>
          <a:ext cx="0" cy="0"/>
          <a:chOff x="0" y="0"/>
          <a:chExt cx="0" cy="0"/>
        </a:xfrm>
      </p:grpSpPr>
      <p:sp>
        <p:nvSpPr>
          <p:cNvPr id="319" name="Google Shape;319;p24"/>
          <p:cNvSpPr txBox="1">
            <a:spLocks noGrp="1"/>
          </p:cNvSpPr>
          <p:nvPr>
            <p:ph type="title"/>
          </p:nvPr>
        </p:nvSpPr>
        <p:spPr>
          <a:xfrm>
            <a:off x="1972482" y="2074725"/>
            <a:ext cx="5204700" cy="73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20" name="Google Shape;320;p24"/>
          <p:cNvSpPr txBox="1">
            <a:spLocks noGrp="1"/>
          </p:cNvSpPr>
          <p:nvPr>
            <p:ph type="title" idx="2" hasCustomPrompt="1"/>
          </p:nvPr>
        </p:nvSpPr>
        <p:spPr>
          <a:xfrm>
            <a:off x="3787032" y="709175"/>
            <a:ext cx="1575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1" name="Google Shape;321;p24"/>
          <p:cNvSpPr txBox="1">
            <a:spLocks noGrp="1"/>
          </p:cNvSpPr>
          <p:nvPr>
            <p:ph type="subTitle" idx="1"/>
          </p:nvPr>
        </p:nvSpPr>
        <p:spPr>
          <a:xfrm>
            <a:off x="3187032" y="2993883"/>
            <a:ext cx="27756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2" name="Google Shape;322;p24"/>
          <p:cNvSpPr/>
          <p:nvPr/>
        </p:nvSpPr>
        <p:spPr>
          <a:xfrm>
            <a:off x="8267626" y="3458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74175" y="3198689"/>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8704899" y="4626403"/>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24"/>
          <p:cNvGrpSpPr/>
          <p:nvPr/>
        </p:nvGrpSpPr>
        <p:grpSpPr>
          <a:xfrm>
            <a:off x="8519725" y="3930500"/>
            <a:ext cx="290100" cy="395375"/>
            <a:chOff x="1909125" y="2997175"/>
            <a:chExt cx="290100" cy="395375"/>
          </a:xfrm>
        </p:grpSpPr>
        <p:sp>
          <p:nvSpPr>
            <p:cNvPr id="326" name="Google Shape;326;p24"/>
            <p:cNvSpPr/>
            <p:nvPr/>
          </p:nvSpPr>
          <p:spPr>
            <a:xfrm>
              <a:off x="1909125" y="2997175"/>
              <a:ext cx="290100" cy="395075"/>
            </a:xfrm>
            <a:custGeom>
              <a:avLst/>
              <a:gdLst/>
              <a:ahLst/>
              <a:cxnLst/>
              <a:rect l="l" t="t" r="r" b="b"/>
              <a:pathLst>
                <a:path w="11604" h="15803" extrusionOk="0">
                  <a:moveTo>
                    <a:pt x="11319" y="1"/>
                  </a:moveTo>
                  <a:cubicBezTo>
                    <a:pt x="11266" y="1"/>
                    <a:pt x="11210" y="12"/>
                    <a:pt x="11155" y="36"/>
                  </a:cubicBezTo>
                  <a:cubicBezTo>
                    <a:pt x="9727" y="1191"/>
                    <a:pt x="5167" y="4838"/>
                    <a:pt x="2736" y="6723"/>
                  </a:cubicBezTo>
                  <a:cubicBezTo>
                    <a:pt x="0" y="8911"/>
                    <a:pt x="152" y="13227"/>
                    <a:pt x="3161" y="15051"/>
                  </a:cubicBezTo>
                  <a:cubicBezTo>
                    <a:pt x="3222" y="15081"/>
                    <a:pt x="3344" y="15173"/>
                    <a:pt x="3404" y="15203"/>
                  </a:cubicBezTo>
                  <a:cubicBezTo>
                    <a:pt x="3496" y="15233"/>
                    <a:pt x="3617" y="15325"/>
                    <a:pt x="3678" y="15355"/>
                  </a:cubicBezTo>
                  <a:cubicBezTo>
                    <a:pt x="4348" y="15661"/>
                    <a:pt x="5039" y="15803"/>
                    <a:pt x="5714" y="15803"/>
                  </a:cubicBezTo>
                  <a:cubicBezTo>
                    <a:pt x="8253" y="15803"/>
                    <a:pt x="10575" y="13800"/>
                    <a:pt x="10791" y="11039"/>
                  </a:cubicBezTo>
                  <a:cubicBezTo>
                    <a:pt x="11003" y="7939"/>
                    <a:pt x="11429" y="2133"/>
                    <a:pt x="11581" y="279"/>
                  </a:cubicBezTo>
                  <a:cubicBezTo>
                    <a:pt x="11604" y="98"/>
                    <a:pt x="11475" y="1"/>
                    <a:pt x="11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1916725" y="2997175"/>
              <a:ext cx="281925" cy="395375"/>
            </a:xfrm>
            <a:custGeom>
              <a:avLst/>
              <a:gdLst/>
              <a:ahLst/>
              <a:cxnLst/>
              <a:rect l="l" t="t" r="r" b="b"/>
              <a:pathLst>
                <a:path w="11277" h="15815" extrusionOk="0">
                  <a:moveTo>
                    <a:pt x="11011" y="1"/>
                  </a:moveTo>
                  <a:cubicBezTo>
                    <a:pt x="10960" y="1"/>
                    <a:pt x="10906" y="12"/>
                    <a:pt x="10851" y="36"/>
                  </a:cubicBezTo>
                  <a:cubicBezTo>
                    <a:pt x="10791" y="127"/>
                    <a:pt x="10699" y="157"/>
                    <a:pt x="10608" y="218"/>
                  </a:cubicBezTo>
                  <a:cubicBezTo>
                    <a:pt x="10456" y="2467"/>
                    <a:pt x="10243" y="4990"/>
                    <a:pt x="10152" y="6662"/>
                  </a:cubicBezTo>
                  <a:cubicBezTo>
                    <a:pt x="9937" y="9419"/>
                    <a:pt x="7622" y="11438"/>
                    <a:pt x="5088" y="11438"/>
                  </a:cubicBezTo>
                  <a:cubicBezTo>
                    <a:pt x="4409" y="11438"/>
                    <a:pt x="3714" y="11293"/>
                    <a:pt x="3040" y="10978"/>
                  </a:cubicBezTo>
                  <a:cubicBezTo>
                    <a:pt x="2918" y="10948"/>
                    <a:pt x="2857" y="10917"/>
                    <a:pt x="2766" y="10826"/>
                  </a:cubicBezTo>
                  <a:cubicBezTo>
                    <a:pt x="2705" y="10796"/>
                    <a:pt x="2584" y="10705"/>
                    <a:pt x="2493" y="10674"/>
                  </a:cubicBezTo>
                  <a:cubicBezTo>
                    <a:pt x="1793" y="10218"/>
                    <a:pt x="1216" y="9641"/>
                    <a:pt x="790" y="8972"/>
                  </a:cubicBezTo>
                  <a:lnTo>
                    <a:pt x="790" y="8972"/>
                  </a:lnTo>
                  <a:cubicBezTo>
                    <a:pt x="0" y="11130"/>
                    <a:pt x="669" y="13714"/>
                    <a:pt x="2857" y="15051"/>
                  </a:cubicBezTo>
                  <a:cubicBezTo>
                    <a:pt x="2918" y="15081"/>
                    <a:pt x="3040" y="15173"/>
                    <a:pt x="3100" y="15203"/>
                  </a:cubicBezTo>
                  <a:cubicBezTo>
                    <a:pt x="3192" y="15233"/>
                    <a:pt x="3313" y="15325"/>
                    <a:pt x="3374" y="15355"/>
                  </a:cubicBezTo>
                  <a:cubicBezTo>
                    <a:pt x="4049" y="15670"/>
                    <a:pt x="4745" y="15815"/>
                    <a:pt x="5426" y="15815"/>
                  </a:cubicBezTo>
                  <a:cubicBezTo>
                    <a:pt x="7967" y="15815"/>
                    <a:pt x="10295" y="13796"/>
                    <a:pt x="10487" y="11039"/>
                  </a:cubicBezTo>
                  <a:cubicBezTo>
                    <a:pt x="10699" y="7939"/>
                    <a:pt x="11125" y="2133"/>
                    <a:pt x="11277" y="279"/>
                  </a:cubicBezTo>
                  <a:cubicBezTo>
                    <a:pt x="11277" y="98"/>
                    <a:pt x="11159" y="1"/>
                    <a:pt x="110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2055775" y="3074525"/>
              <a:ext cx="96525" cy="97675"/>
            </a:xfrm>
            <a:custGeom>
              <a:avLst/>
              <a:gdLst/>
              <a:ahLst/>
              <a:cxnLst/>
              <a:rect l="l" t="t" r="r" b="b"/>
              <a:pathLst>
                <a:path w="3861" h="3907" extrusionOk="0">
                  <a:moveTo>
                    <a:pt x="2949" y="0"/>
                  </a:moveTo>
                  <a:cubicBezTo>
                    <a:pt x="2802" y="0"/>
                    <a:pt x="2648" y="27"/>
                    <a:pt x="2493" y="72"/>
                  </a:cubicBezTo>
                  <a:cubicBezTo>
                    <a:pt x="1763" y="255"/>
                    <a:pt x="1125" y="650"/>
                    <a:pt x="700" y="1136"/>
                  </a:cubicBezTo>
                  <a:cubicBezTo>
                    <a:pt x="213" y="1714"/>
                    <a:pt x="1" y="2413"/>
                    <a:pt x="244" y="3142"/>
                  </a:cubicBezTo>
                  <a:cubicBezTo>
                    <a:pt x="365" y="3446"/>
                    <a:pt x="548" y="3750"/>
                    <a:pt x="882" y="3872"/>
                  </a:cubicBezTo>
                  <a:cubicBezTo>
                    <a:pt x="985" y="3898"/>
                    <a:pt x="1093" y="3907"/>
                    <a:pt x="1200" y="3907"/>
                  </a:cubicBezTo>
                  <a:cubicBezTo>
                    <a:pt x="1346" y="3907"/>
                    <a:pt x="1489" y="3889"/>
                    <a:pt x="1611" y="3872"/>
                  </a:cubicBezTo>
                  <a:cubicBezTo>
                    <a:pt x="2098" y="3720"/>
                    <a:pt x="2493" y="3446"/>
                    <a:pt x="2827" y="3082"/>
                  </a:cubicBezTo>
                  <a:cubicBezTo>
                    <a:pt x="3253" y="2626"/>
                    <a:pt x="3587" y="2048"/>
                    <a:pt x="3739" y="1471"/>
                  </a:cubicBezTo>
                  <a:cubicBezTo>
                    <a:pt x="3800" y="1167"/>
                    <a:pt x="3861" y="832"/>
                    <a:pt x="3739" y="528"/>
                  </a:cubicBezTo>
                  <a:cubicBezTo>
                    <a:pt x="3590" y="145"/>
                    <a:pt x="3292" y="0"/>
                    <a:pt x="2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2068700" y="3095950"/>
              <a:ext cx="43325" cy="44250"/>
            </a:xfrm>
            <a:custGeom>
              <a:avLst/>
              <a:gdLst/>
              <a:ahLst/>
              <a:cxnLst/>
              <a:rect l="l" t="t" r="r" b="b"/>
              <a:pathLst>
                <a:path w="1733" h="1770" extrusionOk="0">
                  <a:moveTo>
                    <a:pt x="1362" y="1"/>
                  </a:moveTo>
                  <a:cubicBezTo>
                    <a:pt x="1196" y="1"/>
                    <a:pt x="1013" y="90"/>
                    <a:pt x="882" y="188"/>
                  </a:cubicBezTo>
                  <a:cubicBezTo>
                    <a:pt x="608" y="431"/>
                    <a:pt x="335" y="614"/>
                    <a:pt x="183" y="887"/>
                  </a:cubicBezTo>
                  <a:cubicBezTo>
                    <a:pt x="152" y="948"/>
                    <a:pt x="122" y="1070"/>
                    <a:pt x="61" y="1130"/>
                  </a:cubicBezTo>
                  <a:cubicBezTo>
                    <a:pt x="31" y="1282"/>
                    <a:pt x="0" y="1495"/>
                    <a:pt x="61" y="1647"/>
                  </a:cubicBezTo>
                  <a:cubicBezTo>
                    <a:pt x="152" y="1708"/>
                    <a:pt x="243" y="1769"/>
                    <a:pt x="365" y="1769"/>
                  </a:cubicBezTo>
                  <a:cubicBezTo>
                    <a:pt x="379" y="1769"/>
                    <a:pt x="393" y="1770"/>
                    <a:pt x="407" y="1770"/>
                  </a:cubicBezTo>
                  <a:cubicBezTo>
                    <a:pt x="966" y="1770"/>
                    <a:pt x="1434" y="1181"/>
                    <a:pt x="1642" y="766"/>
                  </a:cubicBezTo>
                  <a:cubicBezTo>
                    <a:pt x="1702" y="614"/>
                    <a:pt x="1733" y="431"/>
                    <a:pt x="1702" y="249"/>
                  </a:cubicBezTo>
                  <a:cubicBezTo>
                    <a:pt x="1632" y="66"/>
                    <a:pt x="1504" y="1"/>
                    <a:pt x="1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24"/>
          <p:cNvGrpSpPr/>
          <p:nvPr/>
        </p:nvGrpSpPr>
        <p:grpSpPr>
          <a:xfrm>
            <a:off x="234398" y="480425"/>
            <a:ext cx="357775" cy="295791"/>
            <a:chOff x="-783927" y="2108838"/>
            <a:chExt cx="357775" cy="295791"/>
          </a:xfrm>
        </p:grpSpPr>
        <p:sp>
          <p:nvSpPr>
            <p:cNvPr id="331" name="Google Shape;331;p24"/>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11049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449"/>
        <p:cNvGrpSpPr/>
        <p:nvPr/>
      </p:nvGrpSpPr>
      <p:grpSpPr>
        <a:xfrm>
          <a:off x="0" y="0"/>
          <a:ext cx="0" cy="0"/>
          <a:chOff x="0" y="0"/>
          <a:chExt cx="0" cy="0"/>
        </a:xfrm>
      </p:grpSpPr>
      <p:sp>
        <p:nvSpPr>
          <p:cNvPr id="450" name="Google Shape;450;p36"/>
          <p:cNvSpPr txBox="1">
            <a:spLocks noGrp="1"/>
          </p:cNvSpPr>
          <p:nvPr>
            <p:ph type="body" idx="1"/>
          </p:nvPr>
        </p:nvSpPr>
        <p:spPr>
          <a:xfrm flipH="1">
            <a:off x="1170425" y="1519100"/>
            <a:ext cx="3937500" cy="2881500"/>
          </a:xfrm>
          <a:prstGeom prst="rect">
            <a:avLst/>
          </a:prstGeom>
        </p:spPr>
        <p:txBody>
          <a:bodyPr spcFirstLastPara="1" wrap="square" lIns="91425" tIns="91425" rIns="91425" bIns="91425" anchor="t" anchorCtr="0">
            <a:noAutofit/>
          </a:bodyPr>
          <a:lstStyle>
            <a:lvl1pPr marL="457200" lvl="0" indent="-317500" rtl="0">
              <a:lnSpc>
                <a:spcPct val="100000"/>
              </a:lnSpc>
              <a:spcBef>
                <a:spcPts val="1000"/>
              </a:spcBef>
              <a:spcAft>
                <a:spcPts val="0"/>
              </a:spcAft>
              <a:buClr>
                <a:srgbClr val="EAAFA0"/>
              </a:buClr>
              <a:buSzPts val="14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51" name="Google Shape;451;p36"/>
          <p:cNvSpPr txBox="1">
            <a:spLocks noGrp="1"/>
          </p:cNvSpPr>
          <p:nvPr>
            <p:ph type="title"/>
          </p:nvPr>
        </p:nvSpPr>
        <p:spPr>
          <a:xfrm>
            <a:off x="713225" y="368825"/>
            <a:ext cx="7721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2" name="Google Shape;452;p36"/>
          <p:cNvSpPr/>
          <p:nvPr/>
        </p:nvSpPr>
        <p:spPr>
          <a:xfrm flipH="1">
            <a:off x="7240256" y="227025"/>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flipH="1">
            <a:off x="8647884" y="1592764"/>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flipH="1">
            <a:off x="317059" y="54010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flipH="1">
            <a:off x="316517" y="456887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36"/>
          <p:cNvGrpSpPr/>
          <p:nvPr/>
        </p:nvGrpSpPr>
        <p:grpSpPr>
          <a:xfrm flipH="1">
            <a:off x="189419" y="3643900"/>
            <a:ext cx="357775" cy="295791"/>
            <a:chOff x="-783927" y="2108838"/>
            <a:chExt cx="357775" cy="295791"/>
          </a:xfrm>
        </p:grpSpPr>
        <p:sp>
          <p:nvSpPr>
            <p:cNvPr id="457" name="Google Shape;457;p36"/>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6"/>
          <p:cNvGrpSpPr/>
          <p:nvPr/>
        </p:nvGrpSpPr>
        <p:grpSpPr>
          <a:xfrm rot="-2820071" flipH="1">
            <a:off x="909554" y="4495500"/>
            <a:ext cx="643550" cy="377047"/>
            <a:chOff x="-1131628" y="1250953"/>
            <a:chExt cx="695437" cy="407447"/>
          </a:xfrm>
        </p:grpSpPr>
        <p:sp>
          <p:nvSpPr>
            <p:cNvPr id="460" name="Google Shape;460;p36"/>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6"/>
          <p:cNvGrpSpPr/>
          <p:nvPr/>
        </p:nvGrpSpPr>
        <p:grpSpPr>
          <a:xfrm rot="6220639" flipH="1">
            <a:off x="8112759" y="466660"/>
            <a:ext cx="643516" cy="377027"/>
            <a:chOff x="-1131628" y="1250953"/>
            <a:chExt cx="695437" cy="407447"/>
          </a:xfrm>
        </p:grpSpPr>
        <p:sp>
          <p:nvSpPr>
            <p:cNvPr id="464" name="Google Shape;464;p36"/>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11122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Bungee"/>
              <a:buNone/>
              <a:defRPr sz="3500">
                <a:solidFill>
                  <a:schemeClr val="dk1"/>
                </a:solidFill>
                <a:latin typeface="Bungee"/>
                <a:ea typeface="Bungee"/>
                <a:cs typeface="Bungee"/>
                <a:sym typeface="Bungee"/>
              </a:defRPr>
            </a:lvl1pPr>
            <a:lvl2pPr lvl="1">
              <a:spcBef>
                <a:spcPts val="0"/>
              </a:spcBef>
              <a:spcAft>
                <a:spcPts val="0"/>
              </a:spcAft>
              <a:buClr>
                <a:schemeClr val="dk1"/>
              </a:buClr>
              <a:buSzPts val="3500"/>
              <a:buNone/>
              <a:defRPr sz="3500">
                <a:solidFill>
                  <a:schemeClr val="dk1"/>
                </a:solidFill>
              </a:defRPr>
            </a:lvl2pPr>
            <a:lvl3pPr lvl="2">
              <a:spcBef>
                <a:spcPts val="0"/>
              </a:spcBef>
              <a:spcAft>
                <a:spcPts val="0"/>
              </a:spcAft>
              <a:buClr>
                <a:schemeClr val="dk1"/>
              </a:buClr>
              <a:buSzPts val="3500"/>
              <a:buNone/>
              <a:defRPr sz="3500">
                <a:solidFill>
                  <a:schemeClr val="dk1"/>
                </a:solidFill>
              </a:defRPr>
            </a:lvl3pPr>
            <a:lvl4pPr lvl="3">
              <a:spcBef>
                <a:spcPts val="0"/>
              </a:spcBef>
              <a:spcAft>
                <a:spcPts val="0"/>
              </a:spcAft>
              <a:buClr>
                <a:schemeClr val="dk1"/>
              </a:buClr>
              <a:buSzPts val="3500"/>
              <a:buNone/>
              <a:defRPr sz="3500">
                <a:solidFill>
                  <a:schemeClr val="dk1"/>
                </a:solidFill>
              </a:defRPr>
            </a:lvl4pPr>
            <a:lvl5pPr lvl="4">
              <a:spcBef>
                <a:spcPts val="0"/>
              </a:spcBef>
              <a:spcAft>
                <a:spcPts val="0"/>
              </a:spcAft>
              <a:buClr>
                <a:schemeClr val="dk1"/>
              </a:buClr>
              <a:buSzPts val="3500"/>
              <a:buNone/>
              <a:defRPr sz="3500">
                <a:solidFill>
                  <a:schemeClr val="dk1"/>
                </a:solidFill>
              </a:defRPr>
            </a:lvl5pPr>
            <a:lvl6pPr lvl="5">
              <a:spcBef>
                <a:spcPts val="0"/>
              </a:spcBef>
              <a:spcAft>
                <a:spcPts val="0"/>
              </a:spcAft>
              <a:buClr>
                <a:schemeClr val="dk1"/>
              </a:buClr>
              <a:buSzPts val="3500"/>
              <a:buNone/>
              <a:defRPr sz="3500">
                <a:solidFill>
                  <a:schemeClr val="dk1"/>
                </a:solidFill>
              </a:defRPr>
            </a:lvl6pPr>
            <a:lvl7pPr lvl="6">
              <a:spcBef>
                <a:spcPts val="0"/>
              </a:spcBef>
              <a:spcAft>
                <a:spcPts val="0"/>
              </a:spcAft>
              <a:buClr>
                <a:schemeClr val="dk1"/>
              </a:buClr>
              <a:buSzPts val="3500"/>
              <a:buNone/>
              <a:defRPr sz="3500">
                <a:solidFill>
                  <a:schemeClr val="dk1"/>
                </a:solidFill>
              </a:defRPr>
            </a:lvl7pPr>
            <a:lvl8pPr lvl="7">
              <a:spcBef>
                <a:spcPts val="0"/>
              </a:spcBef>
              <a:spcAft>
                <a:spcPts val="0"/>
              </a:spcAft>
              <a:buClr>
                <a:schemeClr val="dk1"/>
              </a:buClr>
              <a:buSzPts val="3500"/>
              <a:buNone/>
              <a:defRPr sz="3500">
                <a:solidFill>
                  <a:schemeClr val="dk1"/>
                </a:solidFill>
              </a:defRPr>
            </a:lvl8pPr>
            <a:lvl9pPr lvl="8">
              <a:spcBef>
                <a:spcPts val="0"/>
              </a:spcBef>
              <a:spcAft>
                <a:spcPts val="0"/>
              </a:spcAft>
              <a:buClr>
                <a:schemeClr val="dk1"/>
              </a:buClr>
              <a:buSzPts val="3500"/>
              <a:buNone/>
              <a:defRPr sz="35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Cairo"/>
              <a:buChar char="●"/>
              <a:defRPr sz="1800">
                <a:solidFill>
                  <a:schemeClr val="dk1"/>
                </a:solidFill>
                <a:latin typeface="Cairo"/>
                <a:ea typeface="Cairo"/>
                <a:cs typeface="Cairo"/>
                <a:sym typeface="Cairo"/>
              </a:defRPr>
            </a:lvl1pPr>
            <a:lvl2pPr marL="914400" lvl="1"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2pPr>
            <a:lvl3pPr marL="1371600" lvl="2"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3pPr>
            <a:lvl4pPr marL="1828800" lvl="3"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4pPr>
            <a:lvl5pPr marL="2286000" lvl="4"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5pPr>
            <a:lvl6pPr marL="2743200" lvl="5"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6pPr>
            <a:lvl7pPr marL="3200400" lvl="6"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7pPr>
            <a:lvl8pPr marL="3657600" lvl="7"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8pPr>
            <a:lvl9pPr marL="4114800" lvl="8" indent="-31750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 id="2147483696" r:id="rId2"/>
    <p:sldLayoutId id="2147483697" r:id="rId3"/>
    <p:sldLayoutId id="2147483699" r:id="rId4"/>
    <p:sldLayoutId id="2147483704" r:id="rId5"/>
    <p:sldLayoutId id="2147483705" r:id="rId6"/>
    <p:sldLayoutId id="2147483707" r:id="rId7"/>
    <p:sldLayoutId id="2147483711" r:id="rId8"/>
    <p:sldLayoutId id="2147483714" r:id="rId9"/>
    <p:sldLayoutId id="2147483716" r:id="rId10"/>
    <p:sldLayoutId id="2147483719" r:id="rId11"/>
    <p:sldLayoutId id="2147483720" r:id="rId12"/>
    <p:sldLayoutId id="214748372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slide" Target="slide17.xml"/><Relationship Id="rId4" Type="http://schemas.openxmlformats.org/officeDocument/2006/relationships/image" Target="../media/image3.jpg"/></Relationships>
</file>

<file path=ppt/slides/_rels/slide13.xml.rels><?xml version="1.0" encoding="UTF-8" standalone="yes"?>
<Relationships xmlns="http://schemas.openxmlformats.org/package/2006/relationships"><Relationship Id="rId2" Type="http://schemas.openxmlformats.org/officeDocument/2006/relationships/slide" Target="slide1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 Target="slide17.xml"/><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slide" Target="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www.who.int/health-topics/diabetes#tab=tab_1" TargetMode="External"/><Relationship Id="rId7" Type="http://schemas.openxmlformats.org/officeDocument/2006/relationships/slide" Target="slide17.xm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archive.ics.uci.edu/dataset/529/early+stage+diabetes+risk+prediction+dataset" TargetMode="External"/><Relationship Id="rId5" Type="http://schemas.openxmlformats.org/officeDocument/2006/relationships/hyperlink" Target="https://diabetesatlas.org/data/en/country/61/eg.html" TargetMode="External"/><Relationship Id="rId4" Type="http://schemas.openxmlformats.org/officeDocument/2006/relationships/hyperlink" Target="https://diabetesatlas.org/" TargetMode="External"/></Relationships>
</file>

<file path=ppt/slides/_rels/slide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80" name="Google Shape;780;p59"/>
          <p:cNvSpPr txBox="1">
            <a:spLocks noGrp="1"/>
          </p:cNvSpPr>
          <p:nvPr>
            <p:ph type="subTitle" idx="1"/>
          </p:nvPr>
        </p:nvSpPr>
        <p:spPr>
          <a:xfrm>
            <a:off x="717375" y="3425740"/>
            <a:ext cx="4598323" cy="1301147"/>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b="1" i="1" dirty="0"/>
              <a:t>Under the s</a:t>
            </a:r>
            <a:r>
              <a:rPr lang="en" sz="1600" b="1" i="1" dirty="0"/>
              <a:t>upervisors of:</a:t>
            </a:r>
          </a:p>
          <a:p>
            <a:pPr marL="0" lvl="0" indent="0" algn="l" rtl="0">
              <a:lnSpc>
                <a:spcPct val="150000"/>
              </a:lnSpc>
              <a:spcBef>
                <a:spcPts val="0"/>
              </a:spcBef>
              <a:spcAft>
                <a:spcPts val="0"/>
              </a:spcAft>
              <a:buNone/>
            </a:pPr>
            <a:r>
              <a:rPr lang="en-US" sz="1600" b="1" i="1" dirty="0"/>
              <a:t>    Dr. Ehab Ezzat</a:t>
            </a:r>
          </a:p>
          <a:p>
            <a:pPr marL="0" lvl="0" indent="0" algn="l" rtl="0">
              <a:lnSpc>
                <a:spcPct val="150000"/>
              </a:lnSpc>
              <a:spcBef>
                <a:spcPts val="0"/>
              </a:spcBef>
              <a:spcAft>
                <a:spcPts val="0"/>
              </a:spcAft>
              <a:buNone/>
            </a:pPr>
            <a:r>
              <a:rPr lang="en-US" sz="1600" b="1" i="1" dirty="0"/>
              <a:t>   TA. Nehal Ahmed</a:t>
            </a:r>
          </a:p>
          <a:p>
            <a:pPr marL="0" lvl="0" indent="0" algn="l" rtl="0">
              <a:spcBef>
                <a:spcPts val="0"/>
              </a:spcBef>
              <a:spcAft>
                <a:spcPts val="0"/>
              </a:spcAft>
              <a:buNone/>
            </a:pPr>
            <a:endParaRPr dirty="0"/>
          </a:p>
        </p:txBody>
      </p:sp>
      <p:grpSp>
        <p:nvGrpSpPr>
          <p:cNvPr id="781" name="Google Shape;781;p59"/>
          <p:cNvGrpSpPr/>
          <p:nvPr/>
        </p:nvGrpSpPr>
        <p:grpSpPr>
          <a:xfrm rot="1083497">
            <a:off x="2536291" y="190230"/>
            <a:ext cx="751806" cy="1072248"/>
            <a:chOff x="-6040512" y="733529"/>
            <a:chExt cx="1401404" cy="1723744"/>
          </a:xfrm>
        </p:grpSpPr>
        <p:sp>
          <p:nvSpPr>
            <p:cNvPr id="782" name="Google Shape;782;p59"/>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9"/>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9"/>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9"/>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9"/>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9"/>
            <p:cNvSpPr/>
            <p:nvPr/>
          </p:nvSpPr>
          <p:spPr>
            <a:xfrm>
              <a:off x="-5760462"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9"/>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9"/>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9"/>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9"/>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9"/>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9"/>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9"/>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9"/>
          <p:cNvGrpSpPr/>
          <p:nvPr/>
        </p:nvGrpSpPr>
        <p:grpSpPr>
          <a:xfrm>
            <a:off x="8255635" y="2423850"/>
            <a:ext cx="357775" cy="295791"/>
            <a:chOff x="-783927" y="2108838"/>
            <a:chExt cx="357775" cy="295791"/>
          </a:xfrm>
        </p:grpSpPr>
        <p:sp>
          <p:nvSpPr>
            <p:cNvPr id="796" name="Google Shape;796;p59"/>
            <p:cNvSpPr/>
            <p:nvPr/>
          </p:nvSpPr>
          <p:spPr>
            <a:xfrm>
              <a:off x="-783927" y="2108838"/>
              <a:ext cx="357775" cy="295791"/>
            </a:xfrm>
            <a:custGeom>
              <a:avLst/>
              <a:gdLst/>
              <a:ahLst/>
              <a:cxnLst/>
              <a:rect l="l" t="t" r="r" b="b"/>
              <a:pathLst>
                <a:path w="10228" h="8456" extrusionOk="0">
                  <a:moveTo>
                    <a:pt x="4674" y="1"/>
                  </a:moveTo>
                  <a:cubicBezTo>
                    <a:pt x="3660" y="1"/>
                    <a:pt x="2642" y="369"/>
                    <a:pt x="1835" y="1113"/>
                  </a:cubicBezTo>
                  <a:cubicBezTo>
                    <a:pt x="134" y="2681"/>
                    <a:pt x="1" y="5316"/>
                    <a:pt x="1568" y="7017"/>
                  </a:cubicBezTo>
                  <a:cubicBezTo>
                    <a:pt x="1735" y="7217"/>
                    <a:pt x="1935" y="7384"/>
                    <a:pt x="2135" y="7518"/>
                  </a:cubicBezTo>
                  <a:cubicBezTo>
                    <a:pt x="2962" y="8173"/>
                    <a:pt x="3852" y="8456"/>
                    <a:pt x="4706" y="8456"/>
                  </a:cubicBezTo>
                  <a:cubicBezTo>
                    <a:pt x="7680" y="8456"/>
                    <a:pt x="10227" y="5030"/>
                    <a:pt x="8206" y="1947"/>
                  </a:cubicBezTo>
                  <a:cubicBezTo>
                    <a:pt x="8073" y="1747"/>
                    <a:pt x="7906" y="1547"/>
                    <a:pt x="7739" y="1346"/>
                  </a:cubicBezTo>
                  <a:cubicBezTo>
                    <a:pt x="6916" y="452"/>
                    <a:pt x="5797" y="1"/>
                    <a:pt x="4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9"/>
            <p:cNvSpPr/>
            <p:nvPr/>
          </p:nvSpPr>
          <p:spPr>
            <a:xfrm>
              <a:off x="-745414" y="2137242"/>
              <a:ext cx="248568" cy="234576"/>
            </a:xfrm>
            <a:custGeom>
              <a:avLst/>
              <a:gdLst/>
              <a:ahLst/>
              <a:cxnLst/>
              <a:rect l="l" t="t" r="r" b="b"/>
              <a:pathLst>
                <a:path w="7106" h="6706" extrusionOk="0">
                  <a:moveTo>
                    <a:pt x="6038" y="1"/>
                  </a:moveTo>
                  <a:lnTo>
                    <a:pt x="0" y="5571"/>
                  </a:lnTo>
                  <a:cubicBezTo>
                    <a:pt x="134" y="5805"/>
                    <a:pt x="301" y="6005"/>
                    <a:pt x="467" y="6205"/>
                  </a:cubicBezTo>
                  <a:cubicBezTo>
                    <a:pt x="634" y="6405"/>
                    <a:pt x="834" y="6572"/>
                    <a:pt x="1034" y="6706"/>
                  </a:cubicBezTo>
                  <a:lnTo>
                    <a:pt x="7105" y="1135"/>
                  </a:lnTo>
                  <a:cubicBezTo>
                    <a:pt x="6972" y="935"/>
                    <a:pt x="6805" y="735"/>
                    <a:pt x="6638" y="534"/>
                  </a:cubicBezTo>
                  <a:cubicBezTo>
                    <a:pt x="6472" y="334"/>
                    <a:pt x="6271" y="167"/>
                    <a:pt x="6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59"/>
          <p:cNvSpPr/>
          <p:nvPr/>
        </p:nvSpPr>
        <p:spPr>
          <a:xfrm>
            <a:off x="4105700" y="1501452"/>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59"/>
          <p:cNvGrpSpPr/>
          <p:nvPr/>
        </p:nvGrpSpPr>
        <p:grpSpPr>
          <a:xfrm rot="9651258">
            <a:off x="44031" y="4268265"/>
            <a:ext cx="643548" cy="377045"/>
            <a:chOff x="-1131628" y="1250953"/>
            <a:chExt cx="695437" cy="407447"/>
          </a:xfrm>
        </p:grpSpPr>
        <p:sp>
          <p:nvSpPr>
            <p:cNvPr id="800" name="Google Shape;800;p59"/>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9"/>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9"/>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3" name="Google Shape;803;p59"/>
          <p:cNvGrpSpPr/>
          <p:nvPr/>
        </p:nvGrpSpPr>
        <p:grpSpPr>
          <a:xfrm rot="-7140317">
            <a:off x="5428124" y="4203085"/>
            <a:ext cx="643533" cy="377037"/>
            <a:chOff x="-1131628" y="1250953"/>
            <a:chExt cx="695437" cy="407447"/>
          </a:xfrm>
        </p:grpSpPr>
        <p:sp>
          <p:nvSpPr>
            <p:cNvPr id="804" name="Google Shape;804;p59"/>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9"/>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59"/>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59"/>
          <p:cNvGrpSpPr/>
          <p:nvPr/>
        </p:nvGrpSpPr>
        <p:grpSpPr>
          <a:xfrm rot="16200000">
            <a:off x="5082494" y="-480107"/>
            <a:ext cx="2019300" cy="6103714"/>
            <a:chOff x="6358316" y="756641"/>
            <a:chExt cx="1667923" cy="4618010"/>
          </a:xfrm>
        </p:grpSpPr>
        <p:grpSp>
          <p:nvGrpSpPr>
            <p:cNvPr id="808" name="Google Shape;808;p59"/>
            <p:cNvGrpSpPr/>
            <p:nvPr/>
          </p:nvGrpSpPr>
          <p:grpSpPr>
            <a:xfrm flipH="1">
              <a:off x="6363558" y="756641"/>
              <a:ext cx="1662681" cy="4618010"/>
              <a:chOff x="1183630" y="885542"/>
              <a:chExt cx="1787637" cy="4965068"/>
            </a:xfrm>
          </p:grpSpPr>
          <p:sp>
            <p:nvSpPr>
              <p:cNvPr id="809" name="Google Shape;809;p59"/>
              <p:cNvSpPr/>
              <p:nvPr/>
            </p:nvSpPr>
            <p:spPr>
              <a:xfrm>
                <a:off x="2034070" y="2216492"/>
                <a:ext cx="21870" cy="32758"/>
              </a:xfrm>
              <a:custGeom>
                <a:avLst/>
                <a:gdLst/>
                <a:ahLst/>
                <a:cxnLst/>
                <a:rect l="l" t="t" r="r" b="b"/>
                <a:pathLst>
                  <a:path w="695" h="1041" extrusionOk="0">
                    <a:moveTo>
                      <a:pt x="537" y="1"/>
                    </a:moveTo>
                    <a:cubicBezTo>
                      <a:pt x="459" y="1"/>
                      <a:pt x="441" y="153"/>
                      <a:pt x="228" y="305"/>
                    </a:cubicBezTo>
                    <a:cubicBezTo>
                      <a:pt x="0" y="435"/>
                      <a:pt x="216" y="1040"/>
                      <a:pt x="443" y="1040"/>
                    </a:cubicBezTo>
                    <a:cubicBezTo>
                      <a:pt x="449" y="1040"/>
                      <a:pt x="455" y="1040"/>
                      <a:pt x="461" y="1039"/>
                    </a:cubicBezTo>
                    <a:cubicBezTo>
                      <a:pt x="695" y="972"/>
                      <a:pt x="661" y="5"/>
                      <a:pt x="561" y="5"/>
                    </a:cubicBezTo>
                    <a:cubicBezTo>
                      <a:pt x="552" y="2"/>
                      <a:pt x="545" y="1"/>
                      <a:pt x="53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9"/>
              <p:cNvSpPr/>
              <p:nvPr/>
            </p:nvSpPr>
            <p:spPr>
              <a:xfrm>
                <a:off x="1927616" y="2281850"/>
                <a:ext cx="18755" cy="11423"/>
              </a:xfrm>
              <a:custGeom>
                <a:avLst/>
                <a:gdLst/>
                <a:ahLst/>
                <a:cxnLst/>
                <a:rect l="l" t="t" r="r" b="b"/>
                <a:pathLst>
                  <a:path w="596" h="363" extrusionOk="0">
                    <a:moveTo>
                      <a:pt x="447" y="0"/>
                    </a:moveTo>
                    <a:cubicBezTo>
                      <a:pt x="273" y="0"/>
                      <a:pt x="1" y="214"/>
                      <a:pt x="75" y="263"/>
                    </a:cubicBezTo>
                    <a:cubicBezTo>
                      <a:pt x="179" y="328"/>
                      <a:pt x="284" y="363"/>
                      <a:pt x="370" y="363"/>
                    </a:cubicBezTo>
                    <a:cubicBezTo>
                      <a:pt x="504" y="363"/>
                      <a:pt x="595" y="279"/>
                      <a:pt x="575" y="96"/>
                    </a:cubicBezTo>
                    <a:cubicBezTo>
                      <a:pt x="558" y="27"/>
                      <a:pt x="509" y="0"/>
                      <a:pt x="447"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9"/>
              <p:cNvSpPr/>
              <p:nvPr/>
            </p:nvSpPr>
            <p:spPr>
              <a:xfrm>
                <a:off x="2284615" y="2367536"/>
                <a:ext cx="52551" cy="11958"/>
              </a:xfrm>
              <a:custGeom>
                <a:avLst/>
                <a:gdLst/>
                <a:ahLst/>
                <a:cxnLst/>
                <a:rect l="l" t="t" r="r" b="b"/>
                <a:pathLst>
                  <a:path w="1670" h="380" extrusionOk="0">
                    <a:moveTo>
                      <a:pt x="315" y="1"/>
                    </a:moveTo>
                    <a:cubicBezTo>
                      <a:pt x="161" y="1"/>
                      <a:pt x="0" y="149"/>
                      <a:pt x="105" y="175"/>
                    </a:cubicBezTo>
                    <a:cubicBezTo>
                      <a:pt x="371" y="275"/>
                      <a:pt x="638" y="342"/>
                      <a:pt x="905" y="375"/>
                    </a:cubicBezTo>
                    <a:cubicBezTo>
                      <a:pt x="935" y="378"/>
                      <a:pt x="966" y="380"/>
                      <a:pt x="996" y="380"/>
                    </a:cubicBezTo>
                    <a:cubicBezTo>
                      <a:pt x="1312" y="380"/>
                      <a:pt x="1669" y="236"/>
                      <a:pt x="1639" y="175"/>
                    </a:cubicBezTo>
                    <a:cubicBezTo>
                      <a:pt x="1639" y="146"/>
                      <a:pt x="1622" y="136"/>
                      <a:pt x="1594" y="136"/>
                    </a:cubicBezTo>
                    <a:cubicBezTo>
                      <a:pt x="1547" y="136"/>
                      <a:pt x="1472" y="161"/>
                      <a:pt x="1400" y="161"/>
                    </a:cubicBezTo>
                    <a:cubicBezTo>
                      <a:pt x="1367" y="161"/>
                      <a:pt x="1335" y="156"/>
                      <a:pt x="1305" y="142"/>
                    </a:cubicBezTo>
                    <a:cubicBezTo>
                      <a:pt x="1261" y="108"/>
                      <a:pt x="1168" y="101"/>
                      <a:pt x="1058" y="101"/>
                    </a:cubicBezTo>
                    <a:cubicBezTo>
                      <a:pt x="970" y="101"/>
                      <a:pt x="871" y="106"/>
                      <a:pt x="777" y="106"/>
                    </a:cubicBezTo>
                    <a:cubicBezTo>
                      <a:pt x="636" y="106"/>
                      <a:pt x="505" y="95"/>
                      <a:pt x="438" y="42"/>
                    </a:cubicBezTo>
                    <a:cubicBezTo>
                      <a:pt x="402" y="13"/>
                      <a:pt x="359" y="1"/>
                      <a:pt x="31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9"/>
              <p:cNvSpPr/>
              <p:nvPr/>
            </p:nvSpPr>
            <p:spPr>
              <a:xfrm>
                <a:off x="2435879" y="2363508"/>
                <a:ext cx="44652" cy="22814"/>
              </a:xfrm>
              <a:custGeom>
                <a:avLst/>
                <a:gdLst/>
                <a:ahLst/>
                <a:cxnLst/>
                <a:rect l="l" t="t" r="r" b="b"/>
                <a:pathLst>
                  <a:path w="1419" h="725" extrusionOk="0">
                    <a:moveTo>
                      <a:pt x="1355" y="0"/>
                    </a:moveTo>
                    <a:cubicBezTo>
                      <a:pt x="1333" y="0"/>
                      <a:pt x="1303" y="11"/>
                      <a:pt x="1268" y="36"/>
                    </a:cubicBezTo>
                    <a:cubicBezTo>
                      <a:pt x="1035" y="203"/>
                      <a:pt x="768" y="270"/>
                      <a:pt x="501" y="270"/>
                    </a:cubicBezTo>
                    <a:cubicBezTo>
                      <a:pt x="134" y="270"/>
                      <a:pt x="1" y="537"/>
                      <a:pt x="234" y="670"/>
                    </a:cubicBezTo>
                    <a:cubicBezTo>
                      <a:pt x="304" y="709"/>
                      <a:pt x="382" y="724"/>
                      <a:pt x="462" y="724"/>
                    </a:cubicBezTo>
                    <a:cubicBezTo>
                      <a:pt x="726" y="724"/>
                      <a:pt x="1002" y="555"/>
                      <a:pt x="1002" y="503"/>
                    </a:cubicBezTo>
                    <a:cubicBezTo>
                      <a:pt x="1002" y="403"/>
                      <a:pt x="1102" y="203"/>
                      <a:pt x="1268" y="136"/>
                    </a:cubicBezTo>
                    <a:cubicBezTo>
                      <a:pt x="1417" y="87"/>
                      <a:pt x="1419" y="0"/>
                      <a:pt x="1355"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9"/>
              <p:cNvSpPr/>
              <p:nvPr/>
            </p:nvSpPr>
            <p:spPr>
              <a:xfrm>
                <a:off x="1704259" y="1937501"/>
                <a:ext cx="88203" cy="90217"/>
              </a:xfrm>
              <a:custGeom>
                <a:avLst/>
                <a:gdLst/>
                <a:ahLst/>
                <a:cxnLst/>
                <a:rect l="l" t="t" r="r" b="b"/>
                <a:pathLst>
                  <a:path w="2803" h="2867" extrusionOk="0">
                    <a:moveTo>
                      <a:pt x="2208" y="1"/>
                    </a:moveTo>
                    <a:cubicBezTo>
                      <a:pt x="2028" y="1"/>
                      <a:pt x="1848" y="198"/>
                      <a:pt x="1669" y="198"/>
                    </a:cubicBezTo>
                    <a:lnTo>
                      <a:pt x="1602" y="198"/>
                    </a:lnTo>
                    <a:cubicBezTo>
                      <a:pt x="1505" y="157"/>
                      <a:pt x="1397" y="132"/>
                      <a:pt x="1301" y="132"/>
                    </a:cubicBezTo>
                    <a:cubicBezTo>
                      <a:pt x="1166" y="132"/>
                      <a:pt x="1055" y="181"/>
                      <a:pt x="1035" y="298"/>
                    </a:cubicBezTo>
                    <a:cubicBezTo>
                      <a:pt x="1035" y="498"/>
                      <a:pt x="1302" y="432"/>
                      <a:pt x="1302" y="565"/>
                    </a:cubicBezTo>
                    <a:cubicBezTo>
                      <a:pt x="1302" y="698"/>
                      <a:pt x="1035" y="665"/>
                      <a:pt x="868" y="798"/>
                    </a:cubicBezTo>
                    <a:cubicBezTo>
                      <a:pt x="821" y="830"/>
                      <a:pt x="775" y="841"/>
                      <a:pt x="728" y="841"/>
                    </a:cubicBezTo>
                    <a:cubicBezTo>
                      <a:pt x="612" y="841"/>
                      <a:pt x="496" y="773"/>
                      <a:pt x="380" y="773"/>
                    </a:cubicBezTo>
                    <a:cubicBezTo>
                      <a:pt x="342" y="773"/>
                      <a:pt x="305" y="780"/>
                      <a:pt x="268" y="798"/>
                    </a:cubicBezTo>
                    <a:cubicBezTo>
                      <a:pt x="68" y="865"/>
                      <a:pt x="468" y="999"/>
                      <a:pt x="335" y="1199"/>
                    </a:cubicBezTo>
                    <a:cubicBezTo>
                      <a:pt x="201" y="1399"/>
                      <a:pt x="335" y="1399"/>
                      <a:pt x="601" y="1599"/>
                    </a:cubicBezTo>
                    <a:cubicBezTo>
                      <a:pt x="835" y="1799"/>
                      <a:pt x="435" y="1833"/>
                      <a:pt x="435" y="2066"/>
                    </a:cubicBezTo>
                    <a:cubicBezTo>
                      <a:pt x="435" y="2300"/>
                      <a:pt x="134" y="2266"/>
                      <a:pt x="68" y="2433"/>
                    </a:cubicBezTo>
                    <a:cubicBezTo>
                      <a:pt x="1" y="2566"/>
                      <a:pt x="335" y="2867"/>
                      <a:pt x="635" y="2867"/>
                    </a:cubicBezTo>
                    <a:cubicBezTo>
                      <a:pt x="968" y="2833"/>
                      <a:pt x="1302" y="2700"/>
                      <a:pt x="1569" y="2466"/>
                    </a:cubicBezTo>
                    <a:cubicBezTo>
                      <a:pt x="1667" y="2368"/>
                      <a:pt x="1752" y="2342"/>
                      <a:pt x="1832" y="2342"/>
                    </a:cubicBezTo>
                    <a:cubicBezTo>
                      <a:pt x="1919" y="2342"/>
                      <a:pt x="2000" y="2373"/>
                      <a:pt x="2086" y="2373"/>
                    </a:cubicBezTo>
                    <a:cubicBezTo>
                      <a:pt x="2134" y="2373"/>
                      <a:pt x="2183" y="2363"/>
                      <a:pt x="2236" y="2333"/>
                    </a:cubicBezTo>
                    <a:cubicBezTo>
                      <a:pt x="2503" y="2199"/>
                      <a:pt x="2336" y="1232"/>
                      <a:pt x="2236" y="1032"/>
                    </a:cubicBezTo>
                    <a:cubicBezTo>
                      <a:pt x="2236" y="1032"/>
                      <a:pt x="2236" y="999"/>
                      <a:pt x="2236" y="965"/>
                    </a:cubicBezTo>
                    <a:cubicBezTo>
                      <a:pt x="2269" y="865"/>
                      <a:pt x="2536" y="832"/>
                      <a:pt x="2670" y="698"/>
                    </a:cubicBezTo>
                    <a:cubicBezTo>
                      <a:pt x="2803" y="565"/>
                      <a:pt x="2569" y="265"/>
                      <a:pt x="2369" y="65"/>
                    </a:cubicBezTo>
                    <a:cubicBezTo>
                      <a:pt x="2315" y="18"/>
                      <a:pt x="2262" y="1"/>
                      <a:pt x="2208"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9"/>
              <p:cNvSpPr/>
              <p:nvPr/>
            </p:nvSpPr>
            <p:spPr>
              <a:xfrm>
                <a:off x="1760303" y="1858329"/>
                <a:ext cx="18534" cy="16143"/>
              </a:xfrm>
              <a:custGeom>
                <a:avLst/>
                <a:gdLst/>
                <a:ahLst/>
                <a:cxnLst/>
                <a:rect l="l" t="t" r="r" b="b"/>
                <a:pathLst>
                  <a:path w="589" h="513" extrusionOk="0">
                    <a:moveTo>
                      <a:pt x="486" y="1"/>
                    </a:moveTo>
                    <a:cubicBezTo>
                      <a:pt x="330" y="1"/>
                      <a:pt x="1" y="512"/>
                      <a:pt x="155" y="512"/>
                    </a:cubicBezTo>
                    <a:cubicBezTo>
                      <a:pt x="288" y="512"/>
                      <a:pt x="588" y="112"/>
                      <a:pt x="522" y="12"/>
                    </a:cubicBezTo>
                    <a:cubicBezTo>
                      <a:pt x="511" y="4"/>
                      <a:pt x="500" y="1"/>
                      <a:pt x="486"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9"/>
              <p:cNvSpPr/>
              <p:nvPr/>
            </p:nvSpPr>
            <p:spPr>
              <a:xfrm>
                <a:off x="1766219" y="1847410"/>
                <a:ext cx="154065" cy="215710"/>
              </a:xfrm>
              <a:custGeom>
                <a:avLst/>
                <a:gdLst/>
                <a:ahLst/>
                <a:cxnLst/>
                <a:rect l="l" t="t" r="r" b="b"/>
                <a:pathLst>
                  <a:path w="4896" h="6855" extrusionOk="0">
                    <a:moveTo>
                      <a:pt x="2055" y="1"/>
                    </a:moveTo>
                    <a:cubicBezTo>
                      <a:pt x="1988" y="1"/>
                      <a:pt x="1951" y="170"/>
                      <a:pt x="1868" y="226"/>
                    </a:cubicBezTo>
                    <a:cubicBezTo>
                      <a:pt x="1768" y="259"/>
                      <a:pt x="1668" y="276"/>
                      <a:pt x="1568" y="276"/>
                    </a:cubicBezTo>
                    <a:cubicBezTo>
                      <a:pt x="1468" y="276"/>
                      <a:pt x="1368" y="259"/>
                      <a:pt x="1268" y="226"/>
                    </a:cubicBezTo>
                    <a:cubicBezTo>
                      <a:pt x="1256" y="224"/>
                      <a:pt x="1245" y="224"/>
                      <a:pt x="1234" y="224"/>
                    </a:cubicBezTo>
                    <a:cubicBezTo>
                      <a:pt x="992" y="224"/>
                      <a:pt x="902" y="565"/>
                      <a:pt x="934" y="693"/>
                    </a:cubicBezTo>
                    <a:cubicBezTo>
                      <a:pt x="934" y="859"/>
                      <a:pt x="634" y="960"/>
                      <a:pt x="667" y="1093"/>
                    </a:cubicBezTo>
                    <a:cubicBezTo>
                      <a:pt x="719" y="1170"/>
                      <a:pt x="670" y="1248"/>
                      <a:pt x="600" y="1248"/>
                    </a:cubicBezTo>
                    <a:cubicBezTo>
                      <a:pt x="579" y="1248"/>
                      <a:pt x="556" y="1241"/>
                      <a:pt x="534" y="1226"/>
                    </a:cubicBezTo>
                    <a:cubicBezTo>
                      <a:pt x="483" y="1176"/>
                      <a:pt x="394" y="1048"/>
                      <a:pt x="281" y="1048"/>
                    </a:cubicBezTo>
                    <a:cubicBezTo>
                      <a:pt x="245" y="1048"/>
                      <a:pt x="207" y="1061"/>
                      <a:pt x="167" y="1093"/>
                    </a:cubicBezTo>
                    <a:cubicBezTo>
                      <a:pt x="0" y="1226"/>
                      <a:pt x="367" y="1393"/>
                      <a:pt x="600" y="1427"/>
                    </a:cubicBezTo>
                    <a:cubicBezTo>
                      <a:pt x="801" y="1460"/>
                      <a:pt x="434" y="1593"/>
                      <a:pt x="367" y="1860"/>
                    </a:cubicBezTo>
                    <a:cubicBezTo>
                      <a:pt x="334" y="2094"/>
                      <a:pt x="667" y="1960"/>
                      <a:pt x="667" y="2127"/>
                    </a:cubicBezTo>
                    <a:cubicBezTo>
                      <a:pt x="667" y="2294"/>
                      <a:pt x="200" y="2327"/>
                      <a:pt x="200" y="2461"/>
                    </a:cubicBezTo>
                    <a:cubicBezTo>
                      <a:pt x="200" y="2503"/>
                      <a:pt x="217" y="2520"/>
                      <a:pt x="245" y="2520"/>
                    </a:cubicBezTo>
                    <a:cubicBezTo>
                      <a:pt x="327" y="2520"/>
                      <a:pt x="501" y="2377"/>
                      <a:pt x="600" y="2327"/>
                    </a:cubicBezTo>
                    <a:cubicBezTo>
                      <a:pt x="609" y="2323"/>
                      <a:pt x="617" y="2321"/>
                      <a:pt x="623" y="2321"/>
                    </a:cubicBezTo>
                    <a:cubicBezTo>
                      <a:pt x="703" y="2321"/>
                      <a:pt x="575" y="2667"/>
                      <a:pt x="780" y="2667"/>
                    </a:cubicBezTo>
                    <a:cubicBezTo>
                      <a:pt x="796" y="2667"/>
                      <a:pt x="814" y="2665"/>
                      <a:pt x="834" y="2661"/>
                    </a:cubicBezTo>
                    <a:cubicBezTo>
                      <a:pt x="1122" y="2629"/>
                      <a:pt x="1041" y="2258"/>
                      <a:pt x="1123" y="2258"/>
                    </a:cubicBezTo>
                    <a:cubicBezTo>
                      <a:pt x="1127" y="2258"/>
                      <a:pt x="1130" y="2259"/>
                      <a:pt x="1134" y="2260"/>
                    </a:cubicBezTo>
                    <a:cubicBezTo>
                      <a:pt x="1268" y="2294"/>
                      <a:pt x="1101" y="2461"/>
                      <a:pt x="1201" y="2627"/>
                    </a:cubicBezTo>
                    <a:cubicBezTo>
                      <a:pt x="1268" y="2794"/>
                      <a:pt x="967" y="3061"/>
                      <a:pt x="1001" y="3194"/>
                    </a:cubicBezTo>
                    <a:cubicBezTo>
                      <a:pt x="1001" y="3254"/>
                      <a:pt x="1122" y="3287"/>
                      <a:pt x="1274" y="3287"/>
                    </a:cubicBezTo>
                    <a:cubicBezTo>
                      <a:pt x="1460" y="3287"/>
                      <a:pt x="1691" y="3238"/>
                      <a:pt x="1801" y="3128"/>
                    </a:cubicBezTo>
                    <a:cubicBezTo>
                      <a:pt x="1851" y="3068"/>
                      <a:pt x="1895" y="3044"/>
                      <a:pt x="1928" y="3044"/>
                    </a:cubicBezTo>
                    <a:cubicBezTo>
                      <a:pt x="2007" y="3044"/>
                      <a:pt x="2028" y="3177"/>
                      <a:pt x="1935" y="3295"/>
                    </a:cubicBezTo>
                    <a:cubicBezTo>
                      <a:pt x="1801" y="3395"/>
                      <a:pt x="1868" y="3595"/>
                      <a:pt x="2035" y="3628"/>
                    </a:cubicBezTo>
                    <a:cubicBezTo>
                      <a:pt x="2202" y="3695"/>
                      <a:pt x="2235" y="3695"/>
                      <a:pt x="2168" y="3828"/>
                    </a:cubicBezTo>
                    <a:cubicBezTo>
                      <a:pt x="2102" y="3962"/>
                      <a:pt x="2168" y="4195"/>
                      <a:pt x="2135" y="4329"/>
                    </a:cubicBezTo>
                    <a:cubicBezTo>
                      <a:pt x="2098" y="4384"/>
                      <a:pt x="1930" y="4408"/>
                      <a:pt x="1786" y="4408"/>
                    </a:cubicBezTo>
                    <a:cubicBezTo>
                      <a:pt x="1669" y="4408"/>
                      <a:pt x="1568" y="4392"/>
                      <a:pt x="1568" y="4362"/>
                    </a:cubicBezTo>
                    <a:cubicBezTo>
                      <a:pt x="1556" y="4327"/>
                      <a:pt x="1524" y="4312"/>
                      <a:pt x="1491" y="4312"/>
                    </a:cubicBezTo>
                    <a:cubicBezTo>
                      <a:pt x="1427" y="4312"/>
                      <a:pt x="1358" y="4363"/>
                      <a:pt x="1401" y="4429"/>
                    </a:cubicBezTo>
                    <a:cubicBezTo>
                      <a:pt x="1434" y="4562"/>
                      <a:pt x="1201" y="4662"/>
                      <a:pt x="1234" y="4762"/>
                    </a:cubicBezTo>
                    <a:cubicBezTo>
                      <a:pt x="1234" y="4896"/>
                      <a:pt x="1534" y="4862"/>
                      <a:pt x="1534" y="4996"/>
                    </a:cubicBezTo>
                    <a:cubicBezTo>
                      <a:pt x="1568" y="5129"/>
                      <a:pt x="1334" y="5263"/>
                      <a:pt x="1034" y="5363"/>
                    </a:cubicBezTo>
                    <a:cubicBezTo>
                      <a:pt x="757" y="5446"/>
                      <a:pt x="986" y="5621"/>
                      <a:pt x="1148" y="5621"/>
                    </a:cubicBezTo>
                    <a:cubicBezTo>
                      <a:pt x="1181" y="5621"/>
                      <a:pt x="1212" y="5613"/>
                      <a:pt x="1234" y="5596"/>
                    </a:cubicBezTo>
                    <a:cubicBezTo>
                      <a:pt x="1265" y="5573"/>
                      <a:pt x="1287" y="5564"/>
                      <a:pt x="1305" y="5564"/>
                    </a:cubicBezTo>
                    <a:cubicBezTo>
                      <a:pt x="1366" y="5564"/>
                      <a:pt x="1388" y="5663"/>
                      <a:pt x="1568" y="5663"/>
                    </a:cubicBezTo>
                    <a:cubicBezTo>
                      <a:pt x="1735" y="5663"/>
                      <a:pt x="1855" y="5779"/>
                      <a:pt x="2026" y="5779"/>
                    </a:cubicBezTo>
                    <a:cubicBezTo>
                      <a:pt x="2060" y="5779"/>
                      <a:pt x="2096" y="5774"/>
                      <a:pt x="2135" y="5763"/>
                    </a:cubicBezTo>
                    <a:cubicBezTo>
                      <a:pt x="2201" y="5735"/>
                      <a:pt x="2249" y="5722"/>
                      <a:pt x="2279" y="5722"/>
                    </a:cubicBezTo>
                    <a:cubicBezTo>
                      <a:pt x="2355" y="5722"/>
                      <a:pt x="2321" y="5801"/>
                      <a:pt x="2202" y="5896"/>
                    </a:cubicBezTo>
                    <a:cubicBezTo>
                      <a:pt x="2128" y="5946"/>
                      <a:pt x="2045" y="5959"/>
                      <a:pt x="1961" y="5959"/>
                    </a:cubicBezTo>
                    <a:cubicBezTo>
                      <a:pt x="1869" y="5959"/>
                      <a:pt x="1777" y="5943"/>
                      <a:pt x="1695" y="5943"/>
                    </a:cubicBezTo>
                    <a:cubicBezTo>
                      <a:pt x="1649" y="5943"/>
                      <a:pt x="1606" y="5948"/>
                      <a:pt x="1568" y="5963"/>
                    </a:cubicBezTo>
                    <a:cubicBezTo>
                      <a:pt x="1401" y="6063"/>
                      <a:pt x="734" y="6697"/>
                      <a:pt x="867" y="6830"/>
                    </a:cubicBezTo>
                    <a:cubicBezTo>
                      <a:pt x="879" y="6847"/>
                      <a:pt x="891" y="6855"/>
                      <a:pt x="905" y="6855"/>
                    </a:cubicBezTo>
                    <a:cubicBezTo>
                      <a:pt x="973" y="6855"/>
                      <a:pt x="1080" y="6680"/>
                      <a:pt x="1301" y="6597"/>
                    </a:cubicBezTo>
                    <a:cubicBezTo>
                      <a:pt x="1354" y="6574"/>
                      <a:pt x="1396" y="6565"/>
                      <a:pt x="1432" y="6565"/>
                    </a:cubicBezTo>
                    <a:cubicBezTo>
                      <a:pt x="1555" y="6565"/>
                      <a:pt x="1598" y="6671"/>
                      <a:pt x="1701" y="6697"/>
                    </a:cubicBezTo>
                    <a:cubicBezTo>
                      <a:pt x="1827" y="6697"/>
                      <a:pt x="1834" y="6461"/>
                      <a:pt x="1946" y="6461"/>
                    </a:cubicBezTo>
                    <a:cubicBezTo>
                      <a:pt x="1953" y="6461"/>
                      <a:pt x="1960" y="6462"/>
                      <a:pt x="1968" y="6463"/>
                    </a:cubicBezTo>
                    <a:cubicBezTo>
                      <a:pt x="2054" y="6463"/>
                      <a:pt x="2140" y="6390"/>
                      <a:pt x="2288" y="6390"/>
                    </a:cubicBezTo>
                    <a:cubicBezTo>
                      <a:pt x="2313" y="6390"/>
                      <a:pt x="2340" y="6392"/>
                      <a:pt x="2368" y="6397"/>
                    </a:cubicBezTo>
                    <a:cubicBezTo>
                      <a:pt x="2398" y="6403"/>
                      <a:pt x="2426" y="6405"/>
                      <a:pt x="2454" y="6405"/>
                    </a:cubicBezTo>
                    <a:cubicBezTo>
                      <a:pt x="2582" y="6405"/>
                      <a:pt x="2692" y="6346"/>
                      <a:pt x="2802" y="6263"/>
                    </a:cubicBezTo>
                    <a:cubicBezTo>
                      <a:pt x="2815" y="6255"/>
                      <a:pt x="2830" y="6251"/>
                      <a:pt x="2846" y="6251"/>
                    </a:cubicBezTo>
                    <a:cubicBezTo>
                      <a:pt x="2943" y="6251"/>
                      <a:pt x="3095" y="6376"/>
                      <a:pt x="3192" y="6376"/>
                    </a:cubicBezTo>
                    <a:cubicBezTo>
                      <a:pt x="3208" y="6376"/>
                      <a:pt x="3223" y="6372"/>
                      <a:pt x="3236" y="6363"/>
                    </a:cubicBezTo>
                    <a:cubicBezTo>
                      <a:pt x="3436" y="6297"/>
                      <a:pt x="3636" y="6263"/>
                      <a:pt x="3836" y="6263"/>
                    </a:cubicBezTo>
                    <a:cubicBezTo>
                      <a:pt x="4136" y="6230"/>
                      <a:pt x="4403" y="6097"/>
                      <a:pt x="4603" y="5930"/>
                    </a:cubicBezTo>
                    <a:cubicBezTo>
                      <a:pt x="4703" y="5855"/>
                      <a:pt x="4616" y="5817"/>
                      <a:pt x="4495" y="5817"/>
                    </a:cubicBezTo>
                    <a:cubicBezTo>
                      <a:pt x="4455" y="5817"/>
                      <a:pt x="4412" y="5821"/>
                      <a:pt x="4370" y="5830"/>
                    </a:cubicBezTo>
                    <a:cubicBezTo>
                      <a:pt x="4360" y="5832"/>
                      <a:pt x="4351" y="5833"/>
                      <a:pt x="4342" y="5833"/>
                    </a:cubicBezTo>
                    <a:cubicBezTo>
                      <a:pt x="4238" y="5833"/>
                      <a:pt x="4251" y="5650"/>
                      <a:pt x="4437" y="5496"/>
                    </a:cubicBezTo>
                    <a:cubicBezTo>
                      <a:pt x="4603" y="5329"/>
                      <a:pt x="4870" y="5229"/>
                      <a:pt x="4870" y="4962"/>
                    </a:cubicBezTo>
                    <a:cubicBezTo>
                      <a:pt x="4895" y="4786"/>
                      <a:pt x="4598" y="4648"/>
                      <a:pt x="4422" y="4648"/>
                    </a:cubicBezTo>
                    <a:cubicBezTo>
                      <a:pt x="4364" y="4648"/>
                      <a:pt x="4320" y="4663"/>
                      <a:pt x="4303" y="4696"/>
                    </a:cubicBezTo>
                    <a:cubicBezTo>
                      <a:pt x="4274" y="4754"/>
                      <a:pt x="4238" y="4780"/>
                      <a:pt x="4199" y="4780"/>
                    </a:cubicBezTo>
                    <a:cubicBezTo>
                      <a:pt x="4149" y="4780"/>
                      <a:pt x="4092" y="4737"/>
                      <a:pt x="4036" y="4662"/>
                    </a:cubicBezTo>
                    <a:cubicBezTo>
                      <a:pt x="3936" y="4495"/>
                      <a:pt x="4103" y="4362"/>
                      <a:pt x="4036" y="4362"/>
                    </a:cubicBezTo>
                    <a:cubicBezTo>
                      <a:pt x="3936" y="4295"/>
                      <a:pt x="3836" y="4195"/>
                      <a:pt x="3836" y="4062"/>
                    </a:cubicBezTo>
                    <a:cubicBezTo>
                      <a:pt x="3869" y="3962"/>
                      <a:pt x="3703" y="3461"/>
                      <a:pt x="3436" y="3395"/>
                    </a:cubicBezTo>
                    <a:cubicBezTo>
                      <a:pt x="3169" y="3328"/>
                      <a:pt x="3102" y="2928"/>
                      <a:pt x="3069" y="2727"/>
                    </a:cubicBezTo>
                    <a:cubicBezTo>
                      <a:pt x="3002" y="2494"/>
                      <a:pt x="2835" y="2627"/>
                      <a:pt x="2702" y="2427"/>
                    </a:cubicBezTo>
                    <a:cubicBezTo>
                      <a:pt x="2635" y="2344"/>
                      <a:pt x="2544" y="2319"/>
                      <a:pt x="2452" y="2319"/>
                    </a:cubicBezTo>
                    <a:cubicBezTo>
                      <a:pt x="2360" y="2319"/>
                      <a:pt x="2268" y="2344"/>
                      <a:pt x="2202" y="2361"/>
                    </a:cubicBezTo>
                    <a:cubicBezTo>
                      <a:pt x="2068" y="2361"/>
                      <a:pt x="2202" y="2127"/>
                      <a:pt x="2402" y="1994"/>
                    </a:cubicBezTo>
                    <a:cubicBezTo>
                      <a:pt x="2635" y="1727"/>
                      <a:pt x="2769" y="1393"/>
                      <a:pt x="2802" y="1026"/>
                    </a:cubicBezTo>
                    <a:cubicBezTo>
                      <a:pt x="2802" y="955"/>
                      <a:pt x="2563" y="922"/>
                      <a:pt x="2315" y="922"/>
                    </a:cubicBezTo>
                    <a:cubicBezTo>
                      <a:pt x="2100" y="922"/>
                      <a:pt x="1879" y="946"/>
                      <a:pt x="1801" y="993"/>
                    </a:cubicBezTo>
                    <a:cubicBezTo>
                      <a:pt x="1778" y="1002"/>
                      <a:pt x="1755" y="1006"/>
                      <a:pt x="1732" y="1006"/>
                    </a:cubicBezTo>
                    <a:cubicBezTo>
                      <a:pt x="1594" y="1006"/>
                      <a:pt x="1486" y="850"/>
                      <a:pt x="1601" y="793"/>
                    </a:cubicBezTo>
                    <a:cubicBezTo>
                      <a:pt x="1735" y="726"/>
                      <a:pt x="2035" y="459"/>
                      <a:pt x="2035" y="326"/>
                    </a:cubicBezTo>
                    <a:cubicBezTo>
                      <a:pt x="2035" y="226"/>
                      <a:pt x="2235" y="126"/>
                      <a:pt x="2102" y="26"/>
                    </a:cubicBezTo>
                    <a:cubicBezTo>
                      <a:pt x="2084" y="8"/>
                      <a:pt x="2069" y="1"/>
                      <a:pt x="205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9"/>
              <p:cNvSpPr/>
              <p:nvPr/>
            </p:nvSpPr>
            <p:spPr>
              <a:xfrm>
                <a:off x="2621694" y="3229682"/>
                <a:ext cx="130181" cy="246422"/>
              </a:xfrm>
              <a:custGeom>
                <a:avLst/>
                <a:gdLst/>
                <a:ahLst/>
                <a:cxnLst/>
                <a:rect l="l" t="t" r="r" b="b"/>
                <a:pathLst>
                  <a:path w="4137" h="7831" extrusionOk="0">
                    <a:moveTo>
                      <a:pt x="3417" y="1"/>
                    </a:moveTo>
                    <a:cubicBezTo>
                      <a:pt x="3368" y="1"/>
                      <a:pt x="3318" y="214"/>
                      <a:pt x="3269" y="263"/>
                    </a:cubicBezTo>
                    <a:cubicBezTo>
                      <a:pt x="3202" y="364"/>
                      <a:pt x="3169" y="497"/>
                      <a:pt x="3202" y="664"/>
                    </a:cubicBezTo>
                    <a:cubicBezTo>
                      <a:pt x="3202" y="764"/>
                      <a:pt x="3002" y="897"/>
                      <a:pt x="2869" y="897"/>
                    </a:cubicBezTo>
                    <a:cubicBezTo>
                      <a:pt x="2852" y="893"/>
                      <a:pt x="2833" y="891"/>
                      <a:pt x="2815" y="891"/>
                    </a:cubicBezTo>
                    <a:cubicBezTo>
                      <a:pt x="2688" y="891"/>
                      <a:pt x="2544" y="986"/>
                      <a:pt x="2602" y="1131"/>
                    </a:cubicBezTo>
                    <a:cubicBezTo>
                      <a:pt x="2669" y="1331"/>
                      <a:pt x="2502" y="1298"/>
                      <a:pt x="2602" y="1431"/>
                    </a:cubicBezTo>
                    <a:cubicBezTo>
                      <a:pt x="2702" y="1564"/>
                      <a:pt x="2402" y="1765"/>
                      <a:pt x="2168" y="1765"/>
                    </a:cubicBezTo>
                    <a:cubicBezTo>
                      <a:pt x="1944" y="1797"/>
                      <a:pt x="1689" y="2167"/>
                      <a:pt x="1433" y="2167"/>
                    </a:cubicBezTo>
                    <a:cubicBezTo>
                      <a:pt x="1422" y="2167"/>
                      <a:pt x="1412" y="2166"/>
                      <a:pt x="1401" y="2165"/>
                    </a:cubicBezTo>
                    <a:cubicBezTo>
                      <a:pt x="1383" y="2162"/>
                      <a:pt x="1365" y="2161"/>
                      <a:pt x="1347" y="2161"/>
                    </a:cubicBezTo>
                    <a:cubicBezTo>
                      <a:pt x="1150" y="2161"/>
                      <a:pt x="952" y="2302"/>
                      <a:pt x="755" y="2302"/>
                    </a:cubicBezTo>
                    <a:cubicBezTo>
                      <a:pt x="737" y="2302"/>
                      <a:pt x="719" y="2301"/>
                      <a:pt x="701" y="2298"/>
                    </a:cubicBezTo>
                    <a:cubicBezTo>
                      <a:pt x="694" y="2297"/>
                      <a:pt x="687" y="2297"/>
                      <a:pt x="681" y="2297"/>
                    </a:cubicBezTo>
                    <a:cubicBezTo>
                      <a:pt x="509" y="2297"/>
                      <a:pt x="628" y="2742"/>
                      <a:pt x="467" y="3032"/>
                    </a:cubicBezTo>
                    <a:cubicBezTo>
                      <a:pt x="334" y="3366"/>
                      <a:pt x="367" y="3733"/>
                      <a:pt x="534" y="4033"/>
                    </a:cubicBezTo>
                    <a:cubicBezTo>
                      <a:pt x="767" y="4400"/>
                      <a:pt x="734" y="4867"/>
                      <a:pt x="434" y="5134"/>
                    </a:cubicBezTo>
                    <a:cubicBezTo>
                      <a:pt x="100" y="5501"/>
                      <a:pt x="0" y="6034"/>
                      <a:pt x="200" y="6468"/>
                    </a:cubicBezTo>
                    <a:cubicBezTo>
                      <a:pt x="367" y="6801"/>
                      <a:pt x="367" y="7302"/>
                      <a:pt x="567" y="7502"/>
                    </a:cubicBezTo>
                    <a:cubicBezTo>
                      <a:pt x="716" y="7675"/>
                      <a:pt x="1085" y="7830"/>
                      <a:pt x="1334" y="7830"/>
                    </a:cubicBezTo>
                    <a:cubicBezTo>
                      <a:pt x="1420" y="7830"/>
                      <a:pt x="1492" y="7812"/>
                      <a:pt x="1535" y="7769"/>
                    </a:cubicBezTo>
                    <a:cubicBezTo>
                      <a:pt x="1735" y="7602"/>
                      <a:pt x="1901" y="7802"/>
                      <a:pt x="2102" y="7535"/>
                    </a:cubicBezTo>
                    <a:cubicBezTo>
                      <a:pt x="2335" y="7302"/>
                      <a:pt x="2635" y="6068"/>
                      <a:pt x="2902" y="5234"/>
                    </a:cubicBezTo>
                    <a:cubicBezTo>
                      <a:pt x="3169" y="4533"/>
                      <a:pt x="3403" y="3799"/>
                      <a:pt x="3536" y="3065"/>
                    </a:cubicBezTo>
                    <a:cubicBezTo>
                      <a:pt x="3503" y="2832"/>
                      <a:pt x="3703" y="2699"/>
                      <a:pt x="3636" y="2465"/>
                    </a:cubicBezTo>
                    <a:cubicBezTo>
                      <a:pt x="3558" y="2256"/>
                      <a:pt x="3623" y="2046"/>
                      <a:pt x="3703" y="2046"/>
                    </a:cubicBezTo>
                    <a:cubicBezTo>
                      <a:pt x="3725" y="2046"/>
                      <a:pt x="3748" y="2062"/>
                      <a:pt x="3769" y="2098"/>
                    </a:cubicBezTo>
                    <a:cubicBezTo>
                      <a:pt x="3816" y="2191"/>
                      <a:pt x="3877" y="2241"/>
                      <a:pt x="3935" y="2241"/>
                    </a:cubicBezTo>
                    <a:cubicBezTo>
                      <a:pt x="4003" y="2241"/>
                      <a:pt x="4067" y="2174"/>
                      <a:pt x="4103" y="2031"/>
                    </a:cubicBezTo>
                    <a:cubicBezTo>
                      <a:pt x="4136" y="1798"/>
                      <a:pt x="3903" y="1364"/>
                      <a:pt x="3870" y="997"/>
                    </a:cubicBezTo>
                    <a:cubicBezTo>
                      <a:pt x="3870" y="630"/>
                      <a:pt x="3536" y="263"/>
                      <a:pt x="3469" y="97"/>
                    </a:cubicBezTo>
                    <a:cubicBezTo>
                      <a:pt x="3452" y="27"/>
                      <a:pt x="3435" y="1"/>
                      <a:pt x="341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9"/>
              <p:cNvSpPr/>
              <p:nvPr/>
            </p:nvSpPr>
            <p:spPr>
              <a:xfrm>
                <a:off x="2026518" y="2256518"/>
                <a:ext cx="32569" cy="46289"/>
              </a:xfrm>
              <a:custGeom>
                <a:avLst/>
                <a:gdLst/>
                <a:ahLst/>
                <a:cxnLst/>
                <a:rect l="l" t="t" r="r" b="b"/>
                <a:pathLst>
                  <a:path w="1035" h="1471" extrusionOk="0">
                    <a:moveTo>
                      <a:pt x="734" y="0"/>
                    </a:moveTo>
                    <a:cubicBezTo>
                      <a:pt x="668" y="0"/>
                      <a:pt x="568" y="34"/>
                      <a:pt x="501" y="67"/>
                    </a:cubicBezTo>
                    <a:cubicBezTo>
                      <a:pt x="434" y="134"/>
                      <a:pt x="368" y="134"/>
                      <a:pt x="301" y="134"/>
                    </a:cubicBezTo>
                    <a:lnTo>
                      <a:pt x="167" y="134"/>
                    </a:lnTo>
                    <a:cubicBezTo>
                      <a:pt x="134" y="134"/>
                      <a:pt x="101" y="134"/>
                      <a:pt x="101" y="167"/>
                    </a:cubicBezTo>
                    <a:cubicBezTo>
                      <a:pt x="1" y="334"/>
                      <a:pt x="368" y="568"/>
                      <a:pt x="301" y="901"/>
                    </a:cubicBezTo>
                    <a:cubicBezTo>
                      <a:pt x="238" y="1186"/>
                      <a:pt x="294" y="1471"/>
                      <a:pt x="443" y="1471"/>
                    </a:cubicBezTo>
                    <a:cubicBezTo>
                      <a:pt x="451" y="1471"/>
                      <a:pt x="459" y="1470"/>
                      <a:pt x="468" y="1468"/>
                    </a:cubicBezTo>
                    <a:cubicBezTo>
                      <a:pt x="468" y="1435"/>
                      <a:pt x="501" y="1435"/>
                      <a:pt x="534" y="1401"/>
                    </a:cubicBezTo>
                    <a:cubicBezTo>
                      <a:pt x="701" y="1235"/>
                      <a:pt x="801" y="1301"/>
                      <a:pt x="901" y="1168"/>
                    </a:cubicBezTo>
                    <a:cubicBezTo>
                      <a:pt x="1001" y="1035"/>
                      <a:pt x="901" y="534"/>
                      <a:pt x="1001" y="267"/>
                    </a:cubicBezTo>
                    <a:cubicBezTo>
                      <a:pt x="1035" y="134"/>
                      <a:pt x="901" y="34"/>
                      <a:pt x="734"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9"/>
              <p:cNvSpPr/>
              <p:nvPr/>
            </p:nvSpPr>
            <p:spPr>
              <a:xfrm>
                <a:off x="2104211" y="2316338"/>
                <a:ext cx="51449" cy="30492"/>
              </a:xfrm>
              <a:custGeom>
                <a:avLst/>
                <a:gdLst/>
                <a:ahLst/>
                <a:cxnLst/>
                <a:rect l="l" t="t" r="r" b="b"/>
                <a:pathLst>
                  <a:path w="1635" h="969" extrusionOk="0">
                    <a:moveTo>
                      <a:pt x="367" y="1"/>
                    </a:moveTo>
                    <a:cubicBezTo>
                      <a:pt x="167" y="1"/>
                      <a:pt x="0" y="168"/>
                      <a:pt x="33" y="268"/>
                    </a:cubicBezTo>
                    <a:cubicBezTo>
                      <a:pt x="100" y="368"/>
                      <a:pt x="200" y="468"/>
                      <a:pt x="634" y="568"/>
                    </a:cubicBezTo>
                    <a:cubicBezTo>
                      <a:pt x="1034" y="668"/>
                      <a:pt x="1067" y="935"/>
                      <a:pt x="1234" y="968"/>
                    </a:cubicBezTo>
                    <a:cubicBezTo>
                      <a:pt x="1434" y="968"/>
                      <a:pt x="1434" y="801"/>
                      <a:pt x="1401" y="568"/>
                    </a:cubicBezTo>
                    <a:cubicBezTo>
                      <a:pt x="1368" y="368"/>
                      <a:pt x="1601" y="101"/>
                      <a:pt x="1635" y="68"/>
                    </a:cubicBezTo>
                    <a:cubicBezTo>
                      <a:pt x="1635" y="34"/>
                      <a:pt x="1601" y="1"/>
                      <a:pt x="1468" y="1"/>
                    </a:cubicBezTo>
                    <a:cubicBezTo>
                      <a:pt x="1368" y="1"/>
                      <a:pt x="1268" y="1"/>
                      <a:pt x="1168" y="34"/>
                    </a:cubicBezTo>
                    <a:cubicBezTo>
                      <a:pt x="1067" y="68"/>
                      <a:pt x="934" y="68"/>
                      <a:pt x="801" y="101"/>
                    </a:cubicBezTo>
                    <a:cubicBezTo>
                      <a:pt x="701" y="101"/>
                      <a:pt x="600" y="68"/>
                      <a:pt x="500" y="34"/>
                    </a:cubicBezTo>
                    <a:cubicBezTo>
                      <a:pt x="467" y="1"/>
                      <a:pt x="400" y="1"/>
                      <a:pt x="36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9"/>
              <p:cNvSpPr/>
              <p:nvPr/>
            </p:nvSpPr>
            <p:spPr>
              <a:xfrm>
                <a:off x="1183630" y="1965758"/>
                <a:ext cx="1787637" cy="3884852"/>
              </a:xfrm>
              <a:custGeom>
                <a:avLst/>
                <a:gdLst/>
                <a:ahLst/>
                <a:cxnLst/>
                <a:rect l="l" t="t" r="r" b="b"/>
                <a:pathLst>
                  <a:path w="56809" h="123456" extrusionOk="0">
                    <a:moveTo>
                      <a:pt x="21916" y="1"/>
                    </a:moveTo>
                    <a:cubicBezTo>
                      <a:pt x="21916" y="1"/>
                      <a:pt x="4738" y="17146"/>
                      <a:pt x="2736" y="20482"/>
                    </a:cubicBezTo>
                    <a:cubicBezTo>
                      <a:pt x="735" y="23818"/>
                      <a:pt x="134" y="48102"/>
                      <a:pt x="134" y="48102"/>
                    </a:cubicBezTo>
                    <a:cubicBezTo>
                      <a:pt x="1" y="52305"/>
                      <a:pt x="8707" y="64914"/>
                      <a:pt x="8707" y="64914"/>
                    </a:cubicBezTo>
                    <a:lnTo>
                      <a:pt x="2002" y="123456"/>
                    </a:lnTo>
                    <a:lnTo>
                      <a:pt x="52605" y="123456"/>
                    </a:lnTo>
                    <a:lnTo>
                      <a:pt x="47802" y="65514"/>
                    </a:lnTo>
                    <a:cubicBezTo>
                      <a:pt x="47802" y="65514"/>
                      <a:pt x="56808" y="44699"/>
                      <a:pt x="56708" y="41430"/>
                    </a:cubicBezTo>
                    <a:cubicBezTo>
                      <a:pt x="56608" y="38161"/>
                      <a:pt x="54306" y="17513"/>
                      <a:pt x="54306" y="17513"/>
                    </a:cubicBezTo>
                    <a:cubicBezTo>
                      <a:pt x="54306" y="17513"/>
                      <a:pt x="55040" y="11342"/>
                      <a:pt x="53873" y="8974"/>
                    </a:cubicBezTo>
                    <a:cubicBezTo>
                      <a:pt x="52778" y="6814"/>
                      <a:pt x="47746" y="5432"/>
                      <a:pt x="46133" y="5432"/>
                    </a:cubicBezTo>
                    <a:cubicBezTo>
                      <a:pt x="45977" y="5432"/>
                      <a:pt x="45852" y="5445"/>
                      <a:pt x="45767" y="5471"/>
                    </a:cubicBezTo>
                    <a:cubicBezTo>
                      <a:pt x="45300" y="5571"/>
                      <a:pt x="44866" y="5771"/>
                      <a:pt x="44499" y="6072"/>
                    </a:cubicBezTo>
                    <a:cubicBezTo>
                      <a:pt x="44499" y="6072"/>
                      <a:pt x="43265" y="2436"/>
                      <a:pt x="42565" y="1835"/>
                    </a:cubicBezTo>
                    <a:cubicBezTo>
                      <a:pt x="41897" y="1235"/>
                      <a:pt x="36193" y="601"/>
                      <a:pt x="35660" y="601"/>
                    </a:cubicBezTo>
                    <a:cubicBezTo>
                      <a:pt x="35159" y="601"/>
                      <a:pt x="32691" y="2436"/>
                      <a:pt x="32691" y="2436"/>
                    </a:cubicBezTo>
                    <a:cubicBezTo>
                      <a:pt x="32691" y="2436"/>
                      <a:pt x="32324" y="1335"/>
                      <a:pt x="31723" y="968"/>
                    </a:cubicBezTo>
                    <a:cubicBezTo>
                      <a:pt x="31209" y="654"/>
                      <a:pt x="27000" y="266"/>
                      <a:pt x="25656" y="266"/>
                    </a:cubicBezTo>
                    <a:cubicBezTo>
                      <a:pt x="25430" y="266"/>
                      <a:pt x="25286" y="277"/>
                      <a:pt x="25252" y="301"/>
                    </a:cubicBezTo>
                    <a:cubicBezTo>
                      <a:pt x="25052" y="468"/>
                      <a:pt x="23718" y="3036"/>
                      <a:pt x="23718" y="3036"/>
                    </a:cubicBezTo>
                    <a:lnTo>
                      <a:pt x="21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59"/>
              <p:cNvSpPr/>
              <p:nvPr/>
            </p:nvSpPr>
            <p:spPr>
              <a:xfrm>
                <a:off x="1622412" y="2606059"/>
                <a:ext cx="234087" cy="462918"/>
              </a:xfrm>
              <a:custGeom>
                <a:avLst/>
                <a:gdLst/>
                <a:ahLst/>
                <a:cxnLst/>
                <a:rect l="l" t="t" r="r" b="b"/>
                <a:pathLst>
                  <a:path w="7439" h="14711" extrusionOk="0">
                    <a:moveTo>
                      <a:pt x="6471" y="0"/>
                    </a:moveTo>
                    <a:lnTo>
                      <a:pt x="0" y="8406"/>
                    </a:lnTo>
                    <a:cubicBezTo>
                      <a:pt x="2702" y="10208"/>
                      <a:pt x="5204" y="12343"/>
                      <a:pt x="7439" y="14711"/>
                    </a:cubicBezTo>
                    <a:lnTo>
                      <a:pt x="6471" y="0"/>
                    </a:ln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9"/>
              <p:cNvSpPr/>
              <p:nvPr/>
            </p:nvSpPr>
            <p:spPr>
              <a:xfrm>
                <a:off x="1971953" y="3124581"/>
                <a:ext cx="684387" cy="574219"/>
              </a:xfrm>
              <a:custGeom>
                <a:avLst/>
                <a:gdLst/>
                <a:ahLst/>
                <a:cxnLst/>
                <a:rect l="l" t="t" r="r" b="b"/>
                <a:pathLst>
                  <a:path w="21749" h="18248" extrusionOk="0">
                    <a:moveTo>
                      <a:pt x="7839" y="1"/>
                    </a:moveTo>
                    <a:cubicBezTo>
                      <a:pt x="7839" y="1"/>
                      <a:pt x="6536" y="4195"/>
                      <a:pt x="2671" y="4195"/>
                    </a:cubicBezTo>
                    <a:cubicBezTo>
                      <a:pt x="1950" y="4195"/>
                      <a:pt x="1140" y="4050"/>
                      <a:pt x="234" y="3704"/>
                    </a:cubicBezTo>
                    <a:lnTo>
                      <a:pt x="0" y="4504"/>
                    </a:lnTo>
                    <a:lnTo>
                      <a:pt x="3136" y="18247"/>
                    </a:lnTo>
                    <a:lnTo>
                      <a:pt x="21749" y="4037"/>
                    </a:lnTo>
                    <a:cubicBezTo>
                      <a:pt x="21749" y="4037"/>
                      <a:pt x="17646" y="3270"/>
                      <a:pt x="16579" y="835"/>
                    </a:cubicBezTo>
                    <a:cubicBezTo>
                      <a:pt x="16579" y="835"/>
                      <a:pt x="14510" y="3904"/>
                      <a:pt x="12742" y="4171"/>
                    </a:cubicBezTo>
                    <a:cubicBezTo>
                      <a:pt x="12627" y="4190"/>
                      <a:pt x="12508" y="4199"/>
                      <a:pt x="12387" y="4199"/>
                    </a:cubicBezTo>
                    <a:cubicBezTo>
                      <a:pt x="10631" y="4199"/>
                      <a:pt x="8432" y="2217"/>
                      <a:pt x="7839" y="1"/>
                    </a:cubicBez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9"/>
              <p:cNvSpPr/>
              <p:nvPr/>
            </p:nvSpPr>
            <p:spPr>
              <a:xfrm>
                <a:off x="1457617" y="885542"/>
                <a:ext cx="489162" cy="1561008"/>
              </a:xfrm>
              <a:custGeom>
                <a:avLst/>
                <a:gdLst/>
                <a:ahLst/>
                <a:cxnLst/>
                <a:rect l="l" t="t" r="r" b="b"/>
                <a:pathLst>
                  <a:path w="15545" h="49607" extrusionOk="0">
                    <a:moveTo>
                      <a:pt x="7424" y="1"/>
                    </a:moveTo>
                    <a:cubicBezTo>
                      <a:pt x="6367" y="1"/>
                      <a:pt x="5273" y="480"/>
                      <a:pt x="4403" y="1772"/>
                    </a:cubicBezTo>
                    <a:cubicBezTo>
                      <a:pt x="2035" y="5341"/>
                      <a:pt x="0" y="49606"/>
                      <a:pt x="0" y="49606"/>
                    </a:cubicBezTo>
                    <a:lnTo>
                      <a:pt x="0" y="49606"/>
                    </a:lnTo>
                    <a:lnTo>
                      <a:pt x="15544" y="47104"/>
                    </a:lnTo>
                    <a:cubicBezTo>
                      <a:pt x="15544" y="47104"/>
                      <a:pt x="11909" y="3873"/>
                      <a:pt x="11075" y="2172"/>
                    </a:cubicBezTo>
                    <a:cubicBezTo>
                      <a:pt x="10570" y="1123"/>
                      <a:pt x="9041" y="1"/>
                      <a:pt x="7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9"/>
              <p:cNvSpPr/>
              <p:nvPr/>
            </p:nvSpPr>
            <p:spPr>
              <a:xfrm>
                <a:off x="1570963" y="1098735"/>
                <a:ext cx="246705" cy="403099"/>
              </a:xfrm>
              <a:custGeom>
                <a:avLst/>
                <a:gdLst/>
                <a:ahLst/>
                <a:cxnLst/>
                <a:rect l="l" t="t" r="r" b="b"/>
                <a:pathLst>
                  <a:path w="7840" h="12810" extrusionOk="0">
                    <a:moveTo>
                      <a:pt x="3903" y="0"/>
                    </a:moveTo>
                    <a:cubicBezTo>
                      <a:pt x="3903" y="0"/>
                      <a:pt x="1" y="6739"/>
                      <a:pt x="1" y="8907"/>
                    </a:cubicBezTo>
                    <a:cubicBezTo>
                      <a:pt x="1" y="11075"/>
                      <a:pt x="1735" y="12810"/>
                      <a:pt x="3903" y="12810"/>
                    </a:cubicBezTo>
                    <a:cubicBezTo>
                      <a:pt x="6072" y="12810"/>
                      <a:pt x="7840" y="11075"/>
                      <a:pt x="7840" y="8907"/>
                    </a:cubicBezTo>
                    <a:cubicBezTo>
                      <a:pt x="7840" y="6739"/>
                      <a:pt x="3903" y="0"/>
                      <a:pt x="3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9"/>
              <p:cNvSpPr/>
              <p:nvPr/>
            </p:nvSpPr>
            <p:spPr>
              <a:xfrm>
                <a:off x="1598245" y="1334961"/>
                <a:ext cx="66176" cy="120772"/>
              </a:xfrm>
              <a:custGeom>
                <a:avLst/>
                <a:gdLst/>
                <a:ahLst/>
                <a:cxnLst/>
                <a:rect l="l" t="t" r="r" b="b"/>
                <a:pathLst>
                  <a:path w="2103" h="3838" extrusionOk="0">
                    <a:moveTo>
                      <a:pt x="792" y="1"/>
                    </a:moveTo>
                    <a:cubicBezTo>
                      <a:pt x="587" y="1"/>
                      <a:pt x="384" y="96"/>
                      <a:pt x="268" y="299"/>
                    </a:cubicBezTo>
                    <a:cubicBezTo>
                      <a:pt x="134" y="633"/>
                      <a:pt x="34" y="966"/>
                      <a:pt x="34" y="1300"/>
                    </a:cubicBezTo>
                    <a:cubicBezTo>
                      <a:pt x="1" y="1600"/>
                      <a:pt x="34" y="1900"/>
                      <a:pt x="101" y="2200"/>
                    </a:cubicBezTo>
                    <a:cubicBezTo>
                      <a:pt x="268" y="2834"/>
                      <a:pt x="635" y="3368"/>
                      <a:pt x="1168" y="3768"/>
                    </a:cubicBezTo>
                    <a:cubicBezTo>
                      <a:pt x="1251" y="3809"/>
                      <a:pt x="1359" y="3838"/>
                      <a:pt x="1461" y="3838"/>
                    </a:cubicBezTo>
                    <a:cubicBezTo>
                      <a:pt x="1524" y="3838"/>
                      <a:pt x="1584" y="3827"/>
                      <a:pt x="1635" y="3802"/>
                    </a:cubicBezTo>
                    <a:cubicBezTo>
                      <a:pt x="1802" y="3768"/>
                      <a:pt x="1936" y="3668"/>
                      <a:pt x="2036" y="3535"/>
                    </a:cubicBezTo>
                    <a:cubicBezTo>
                      <a:pt x="2102" y="3401"/>
                      <a:pt x="2102" y="3235"/>
                      <a:pt x="2069" y="3068"/>
                    </a:cubicBezTo>
                    <a:cubicBezTo>
                      <a:pt x="2002" y="2901"/>
                      <a:pt x="1902" y="2768"/>
                      <a:pt x="1769" y="2701"/>
                    </a:cubicBezTo>
                    <a:lnTo>
                      <a:pt x="1769" y="2701"/>
                    </a:lnTo>
                    <a:cubicBezTo>
                      <a:pt x="1807" y="2720"/>
                      <a:pt x="1846" y="2739"/>
                      <a:pt x="1852" y="2739"/>
                    </a:cubicBezTo>
                    <a:cubicBezTo>
                      <a:pt x="1857" y="2739"/>
                      <a:pt x="1844" y="2729"/>
                      <a:pt x="1802" y="2701"/>
                    </a:cubicBezTo>
                    <a:lnTo>
                      <a:pt x="1769" y="2634"/>
                    </a:lnTo>
                    <a:lnTo>
                      <a:pt x="1635" y="2534"/>
                    </a:lnTo>
                    <a:cubicBezTo>
                      <a:pt x="1613" y="2511"/>
                      <a:pt x="1560" y="2428"/>
                      <a:pt x="1559" y="2428"/>
                    </a:cubicBezTo>
                    <a:lnTo>
                      <a:pt x="1559" y="2428"/>
                    </a:lnTo>
                    <a:cubicBezTo>
                      <a:pt x="1558" y="2428"/>
                      <a:pt x="1570" y="2447"/>
                      <a:pt x="1602" y="2501"/>
                    </a:cubicBezTo>
                    <a:lnTo>
                      <a:pt x="1502" y="2367"/>
                    </a:lnTo>
                    <a:cubicBezTo>
                      <a:pt x="1469" y="2267"/>
                      <a:pt x="1402" y="2200"/>
                      <a:pt x="1369" y="2100"/>
                    </a:cubicBezTo>
                    <a:lnTo>
                      <a:pt x="1369" y="2034"/>
                    </a:lnTo>
                    <a:cubicBezTo>
                      <a:pt x="1335" y="2000"/>
                      <a:pt x="1335" y="1934"/>
                      <a:pt x="1302" y="1867"/>
                    </a:cubicBezTo>
                    <a:cubicBezTo>
                      <a:pt x="1302" y="1800"/>
                      <a:pt x="1302" y="1767"/>
                      <a:pt x="1268" y="1700"/>
                    </a:cubicBezTo>
                    <a:lnTo>
                      <a:pt x="1268" y="1667"/>
                    </a:lnTo>
                    <a:cubicBezTo>
                      <a:pt x="1268" y="1567"/>
                      <a:pt x="1268" y="1467"/>
                      <a:pt x="1268" y="1366"/>
                    </a:cubicBezTo>
                    <a:cubicBezTo>
                      <a:pt x="1268" y="1321"/>
                      <a:pt x="1284" y="1213"/>
                      <a:pt x="1283" y="1213"/>
                    </a:cubicBezTo>
                    <a:lnTo>
                      <a:pt x="1283" y="1213"/>
                    </a:lnTo>
                    <a:cubicBezTo>
                      <a:pt x="1283" y="1213"/>
                      <a:pt x="1279" y="1236"/>
                      <a:pt x="1268" y="1300"/>
                    </a:cubicBezTo>
                    <a:cubicBezTo>
                      <a:pt x="1268" y="1266"/>
                      <a:pt x="1268" y="1200"/>
                      <a:pt x="1302" y="1166"/>
                    </a:cubicBezTo>
                    <a:cubicBezTo>
                      <a:pt x="1335" y="1100"/>
                      <a:pt x="1335" y="1066"/>
                      <a:pt x="1335" y="1000"/>
                    </a:cubicBezTo>
                    <a:cubicBezTo>
                      <a:pt x="1359" y="976"/>
                      <a:pt x="1400" y="867"/>
                      <a:pt x="1385" y="867"/>
                    </a:cubicBezTo>
                    <a:cubicBezTo>
                      <a:pt x="1382" y="867"/>
                      <a:pt x="1375" y="873"/>
                      <a:pt x="1365" y="886"/>
                    </a:cubicBezTo>
                    <a:lnTo>
                      <a:pt x="1365" y="886"/>
                    </a:lnTo>
                    <a:cubicBezTo>
                      <a:pt x="1435" y="762"/>
                      <a:pt x="1431" y="614"/>
                      <a:pt x="1402" y="466"/>
                    </a:cubicBezTo>
                    <a:cubicBezTo>
                      <a:pt x="1326" y="164"/>
                      <a:pt x="1058" y="1"/>
                      <a:pt x="792"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9"/>
              <p:cNvSpPr/>
              <p:nvPr/>
            </p:nvSpPr>
            <p:spPr>
              <a:xfrm>
                <a:off x="1483830" y="2038071"/>
                <a:ext cx="1377207" cy="1709000"/>
              </a:xfrm>
              <a:custGeom>
                <a:avLst/>
                <a:gdLst/>
                <a:ahLst/>
                <a:cxnLst/>
                <a:rect l="l" t="t" r="r" b="b"/>
                <a:pathLst>
                  <a:path w="43766" h="54310" extrusionOk="0">
                    <a:moveTo>
                      <a:pt x="10408" y="19385"/>
                    </a:moveTo>
                    <a:lnTo>
                      <a:pt x="10408" y="19385"/>
                    </a:lnTo>
                    <a:cubicBezTo>
                      <a:pt x="10375" y="22787"/>
                      <a:pt x="10609" y="26223"/>
                      <a:pt x="11076" y="29592"/>
                    </a:cubicBezTo>
                    <a:cubicBezTo>
                      <a:pt x="11176" y="30259"/>
                      <a:pt x="11276" y="30893"/>
                      <a:pt x="11376" y="31560"/>
                    </a:cubicBezTo>
                    <a:cubicBezTo>
                      <a:pt x="10675" y="30793"/>
                      <a:pt x="9941" y="30059"/>
                      <a:pt x="9141" y="29392"/>
                    </a:cubicBezTo>
                    <a:cubicBezTo>
                      <a:pt x="7873" y="28291"/>
                      <a:pt x="6506" y="27357"/>
                      <a:pt x="5038" y="26557"/>
                    </a:cubicBezTo>
                    <a:cubicBezTo>
                      <a:pt x="6639" y="24555"/>
                      <a:pt x="8173" y="22520"/>
                      <a:pt x="9675" y="20452"/>
                    </a:cubicBezTo>
                    <a:cubicBezTo>
                      <a:pt x="9908" y="20085"/>
                      <a:pt x="10175" y="19752"/>
                      <a:pt x="10408" y="19385"/>
                    </a:cubicBezTo>
                    <a:close/>
                    <a:moveTo>
                      <a:pt x="13940" y="0"/>
                    </a:moveTo>
                    <a:cubicBezTo>
                      <a:pt x="12480" y="0"/>
                      <a:pt x="11138" y="810"/>
                      <a:pt x="10008" y="1672"/>
                    </a:cubicBezTo>
                    <a:cubicBezTo>
                      <a:pt x="8540" y="2806"/>
                      <a:pt x="7139" y="4040"/>
                      <a:pt x="5705" y="5241"/>
                    </a:cubicBezTo>
                    <a:lnTo>
                      <a:pt x="1269" y="8911"/>
                    </a:lnTo>
                    <a:lnTo>
                      <a:pt x="201" y="9845"/>
                    </a:lnTo>
                    <a:cubicBezTo>
                      <a:pt x="1" y="10045"/>
                      <a:pt x="1" y="10345"/>
                      <a:pt x="201" y="10578"/>
                    </a:cubicBezTo>
                    <a:cubicBezTo>
                      <a:pt x="301" y="10678"/>
                      <a:pt x="435" y="10729"/>
                      <a:pt x="568" y="10729"/>
                    </a:cubicBezTo>
                    <a:cubicBezTo>
                      <a:pt x="701" y="10729"/>
                      <a:pt x="835" y="10678"/>
                      <a:pt x="935" y="10578"/>
                    </a:cubicBezTo>
                    <a:lnTo>
                      <a:pt x="9408" y="3507"/>
                    </a:lnTo>
                    <a:cubicBezTo>
                      <a:pt x="10542" y="2539"/>
                      <a:pt x="11776" y="1439"/>
                      <a:pt x="13310" y="1105"/>
                    </a:cubicBezTo>
                    <a:cubicBezTo>
                      <a:pt x="13517" y="1059"/>
                      <a:pt x="13724" y="1037"/>
                      <a:pt x="13928" y="1037"/>
                    </a:cubicBezTo>
                    <a:cubicBezTo>
                      <a:pt x="14909" y="1037"/>
                      <a:pt x="15827" y="1550"/>
                      <a:pt x="16379" y="2406"/>
                    </a:cubicBezTo>
                    <a:cubicBezTo>
                      <a:pt x="18147" y="5008"/>
                      <a:pt x="16579" y="8043"/>
                      <a:pt x="15145" y="10378"/>
                    </a:cubicBezTo>
                    <a:cubicBezTo>
                      <a:pt x="13310" y="13347"/>
                      <a:pt x="11409" y="16216"/>
                      <a:pt x="9408" y="19051"/>
                    </a:cubicBezTo>
                    <a:cubicBezTo>
                      <a:pt x="7373" y="21887"/>
                      <a:pt x="5271" y="24622"/>
                      <a:pt x="3103" y="27290"/>
                    </a:cubicBezTo>
                    <a:lnTo>
                      <a:pt x="2269" y="28324"/>
                    </a:lnTo>
                    <a:cubicBezTo>
                      <a:pt x="2069" y="28525"/>
                      <a:pt x="2069" y="28858"/>
                      <a:pt x="2269" y="29058"/>
                    </a:cubicBezTo>
                    <a:cubicBezTo>
                      <a:pt x="2369" y="29158"/>
                      <a:pt x="2503" y="29208"/>
                      <a:pt x="2636" y="29208"/>
                    </a:cubicBezTo>
                    <a:cubicBezTo>
                      <a:pt x="2770" y="29208"/>
                      <a:pt x="2903" y="29158"/>
                      <a:pt x="3003" y="29058"/>
                    </a:cubicBezTo>
                    <a:cubicBezTo>
                      <a:pt x="3470" y="28491"/>
                      <a:pt x="3937" y="27924"/>
                      <a:pt x="4371" y="27390"/>
                    </a:cubicBezTo>
                    <a:lnTo>
                      <a:pt x="4471" y="27424"/>
                    </a:lnTo>
                    <a:cubicBezTo>
                      <a:pt x="7006" y="28825"/>
                      <a:pt x="9274" y="30659"/>
                      <a:pt x="11142" y="32861"/>
                    </a:cubicBezTo>
                    <a:cubicBezTo>
                      <a:pt x="12977" y="35029"/>
                      <a:pt x="14445" y="37531"/>
                      <a:pt x="15445" y="40200"/>
                    </a:cubicBezTo>
                    <a:cubicBezTo>
                      <a:pt x="16980" y="44469"/>
                      <a:pt x="17714" y="49273"/>
                      <a:pt x="17947" y="53809"/>
                    </a:cubicBezTo>
                    <a:cubicBezTo>
                      <a:pt x="17964" y="54143"/>
                      <a:pt x="18239" y="54310"/>
                      <a:pt x="18506" y="54310"/>
                    </a:cubicBezTo>
                    <a:cubicBezTo>
                      <a:pt x="18773" y="54310"/>
                      <a:pt x="19031" y="54143"/>
                      <a:pt x="19015" y="53809"/>
                    </a:cubicBezTo>
                    <a:cubicBezTo>
                      <a:pt x="18814" y="50340"/>
                      <a:pt x="18314" y="46871"/>
                      <a:pt x="17413" y="43502"/>
                    </a:cubicBezTo>
                    <a:cubicBezTo>
                      <a:pt x="17113" y="41901"/>
                      <a:pt x="16646" y="40366"/>
                      <a:pt x="16012" y="38865"/>
                    </a:cubicBezTo>
                    <a:lnTo>
                      <a:pt x="16012" y="38865"/>
                    </a:lnTo>
                    <a:cubicBezTo>
                      <a:pt x="16750" y="39187"/>
                      <a:pt x="17540" y="39347"/>
                      <a:pt x="18330" y="39347"/>
                    </a:cubicBezTo>
                    <a:cubicBezTo>
                      <a:pt x="18934" y="39347"/>
                      <a:pt x="19537" y="39253"/>
                      <a:pt x="20115" y="39065"/>
                    </a:cubicBezTo>
                    <a:cubicBezTo>
                      <a:pt x="21650" y="38532"/>
                      <a:pt x="22851" y="37364"/>
                      <a:pt x="23418" y="35830"/>
                    </a:cubicBezTo>
                    <a:cubicBezTo>
                      <a:pt x="23918" y="37164"/>
                      <a:pt x="24885" y="38265"/>
                      <a:pt x="26186" y="38865"/>
                    </a:cubicBezTo>
                    <a:cubicBezTo>
                      <a:pt x="26687" y="39106"/>
                      <a:pt x="27235" y="39226"/>
                      <a:pt x="27795" y="39226"/>
                    </a:cubicBezTo>
                    <a:cubicBezTo>
                      <a:pt x="28169" y="39226"/>
                      <a:pt x="28548" y="39172"/>
                      <a:pt x="28922" y="39065"/>
                    </a:cubicBezTo>
                    <a:cubicBezTo>
                      <a:pt x="29822" y="38799"/>
                      <a:pt x="30656" y="38265"/>
                      <a:pt x="31257" y="37531"/>
                    </a:cubicBezTo>
                    <a:cubicBezTo>
                      <a:pt x="31590" y="37131"/>
                      <a:pt x="31857" y="36730"/>
                      <a:pt x="32091" y="36297"/>
                    </a:cubicBezTo>
                    <a:cubicBezTo>
                      <a:pt x="33125" y="37498"/>
                      <a:pt x="34292" y="38665"/>
                      <a:pt x="35893" y="38999"/>
                    </a:cubicBezTo>
                    <a:cubicBezTo>
                      <a:pt x="36159" y="39068"/>
                      <a:pt x="36433" y="39101"/>
                      <a:pt x="36710" y="39101"/>
                    </a:cubicBezTo>
                    <a:cubicBezTo>
                      <a:pt x="37231" y="39101"/>
                      <a:pt x="37760" y="38983"/>
                      <a:pt x="38262" y="38765"/>
                    </a:cubicBezTo>
                    <a:cubicBezTo>
                      <a:pt x="38862" y="38432"/>
                      <a:pt x="39396" y="37998"/>
                      <a:pt x="39796" y="37398"/>
                    </a:cubicBezTo>
                    <a:cubicBezTo>
                      <a:pt x="40663" y="36230"/>
                      <a:pt x="41064" y="34762"/>
                      <a:pt x="41431" y="33361"/>
                    </a:cubicBezTo>
                    <a:cubicBezTo>
                      <a:pt x="41931" y="31527"/>
                      <a:pt x="42365" y="29692"/>
                      <a:pt x="42765" y="27824"/>
                    </a:cubicBezTo>
                    <a:cubicBezTo>
                      <a:pt x="43165" y="25723"/>
                      <a:pt x="43499" y="23588"/>
                      <a:pt x="43766" y="21453"/>
                    </a:cubicBezTo>
                    <a:cubicBezTo>
                      <a:pt x="43766" y="21153"/>
                      <a:pt x="43532" y="20919"/>
                      <a:pt x="43265" y="20919"/>
                    </a:cubicBezTo>
                    <a:cubicBezTo>
                      <a:pt x="42965" y="20919"/>
                      <a:pt x="42731" y="21153"/>
                      <a:pt x="42731" y="21420"/>
                    </a:cubicBezTo>
                    <a:cubicBezTo>
                      <a:pt x="42298" y="24955"/>
                      <a:pt x="41631" y="28425"/>
                      <a:pt x="40763" y="31860"/>
                    </a:cubicBezTo>
                    <a:cubicBezTo>
                      <a:pt x="40396" y="33261"/>
                      <a:pt x="40096" y="34762"/>
                      <a:pt x="39396" y="36063"/>
                    </a:cubicBezTo>
                    <a:cubicBezTo>
                      <a:pt x="38862" y="37131"/>
                      <a:pt x="37995" y="38065"/>
                      <a:pt x="36694" y="38065"/>
                    </a:cubicBezTo>
                    <a:cubicBezTo>
                      <a:pt x="34893" y="38031"/>
                      <a:pt x="33625" y="36497"/>
                      <a:pt x="32591" y="35229"/>
                    </a:cubicBezTo>
                    <a:cubicBezTo>
                      <a:pt x="32958" y="34062"/>
                      <a:pt x="33258" y="32861"/>
                      <a:pt x="33458" y="31627"/>
                    </a:cubicBezTo>
                    <a:cubicBezTo>
                      <a:pt x="33892" y="29258"/>
                      <a:pt x="34292" y="26923"/>
                      <a:pt x="34659" y="24555"/>
                    </a:cubicBezTo>
                    <a:cubicBezTo>
                      <a:pt x="35460" y="19785"/>
                      <a:pt x="36160" y="15015"/>
                      <a:pt x="36761" y="10245"/>
                    </a:cubicBezTo>
                    <a:cubicBezTo>
                      <a:pt x="36827" y="9678"/>
                      <a:pt x="36894" y="9077"/>
                      <a:pt x="36961" y="8510"/>
                    </a:cubicBezTo>
                    <a:cubicBezTo>
                      <a:pt x="36961" y="8210"/>
                      <a:pt x="36727" y="7977"/>
                      <a:pt x="36460" y="7977"/>
                    </a:cubicBezTo>
                    <a:cubicBezTo>
                      <a:pt x="36160" y="7977"/>
                      <a:pt x="35927" y="8210"/>
                      <a:pt x="35927" y="8510"/>
                    </a:cubicBezTo>
                    <a:cubicBezTo>
                      <a:pt x="35360" y="13114"/>
                      <a:pt x="34692" y="17684"/>
                      <a:pt x="33959" y="22253"/>
                    </a:cubicBezTo>
                    <a:cubicBezTo>
                      <a:pt x="33592" y="24555"/>
                      <a:pt x="33225" y="26823"/>
                      <a:pt x="32824" y="29092"/>
                    </a:cubicBezTo>
                    <a:cubicBezTo>
                      <a:pt x="32624" y="30226"/>
                      <a:pt x="32424" y="31327"/>
                      <a:pt x="32224" y="32461"/>
                    </a:cubicBezTo>
                    <a:cubicBezTo>
                      <a:pt x="32057" y="33428"/>
                      <a:pt x="31757" y="34395"/>
                      <a:pt x="31390" y="35329"/>
                    </a:cubicBezTo>
                    <a:cubicBezTo>
                      <a:pt x="30732" y="36739"/>
                      <a:pt x="29427" y="38150"/>
                      <a:pt x="27778" y="38150"/>
                    </a:cubicBezTo>
                    <a:cubicBezTo>
                      <a:pt x="27671" y="38150"/>
                      <a:pt x="27563" y="38144"/>
                      <a:pt x="27454" y="38131"/>
                    </a:cubicBezTo>
                    <a:cubicBezTo>
                      <a:pt x="25786" y="37931"/>
                      <a:pt x="24619" y="36397"/>
                      <a:pt x="24152" y="34896"/>
                    </a:cubicBezTo>
                    <a:cubicBezTo>
                      <a:pt x="23885" y="33862"/>
                      <a:pt x="23718" y="32828"/>
                      <a:pt x="23751" y="31760"/>
                    </a:cubicBezTo>
                    <a:cubicBezTo>
                      <a:pt x="23718" y="30626"/>
                      <a:pt x="23751" y="29525"/>
                      <a:pt x="23751" y="28391"/>
                    </a:cubicBezTo>
                    <a:lnTo>
                      <a:pt x="23751" y="21386"/>
                    </a:lnTo>
                    <a:lnTo>
                      <a:pt x="23751" y="7409"/>
                    </a:lnTo>
                    <a:lnTo>
                      <a:pt x="23751" y="5708"/>
                    </a:lnTo>
                    <a:cubicBezTo>
                      <a:pt x="23751" y="5358"/>
                      <a:pt x="23484" y="5183"/>
                      <a:pt x="23218" y="5183"/>
                    </a:cubicBezTo>
                    <a:cubicBezTo>
                      <a:pt x="22951" y="5183"/>
                      <a:pt x="22684" y="5358"/>
                      <a:pt x="22684" y="5708"/>
                    </a:cubicBezTo>
                    <a:lnTo>
                      <a:pt x="22684" y="20219"/>
                    </a:lnTo>
                    <a:lnTo>
                      <a:pt x="22684" y="27424"/>
                    </a:lnTo>
                    <a:lnTo>
                      <a:pt x="22684" y="31026"/>
                    </a:lnTo>
                    <a:cubicBezTo>
                      <a:pt x="22684" y="32928"/>
                      <a:pt x="22984" y="35196"/>
                      <a:pt x="21683" y="36764"/>
                    </a:cubicBezTo>
                    <a:cubicBezTo>
                      <a:pt x="20857" y="37738"/>
                      <a:pt x="19639" y="38294"/>
                      <a:pt x="18376" y="38294"/>
                    </a:cubicBezTo>
                    <a:cubicBezTo>
                      <a:pt x="18212" y="38294"/>
                      <a:pt x="18046" y="38284"/>
                      <a:pt x="17880" y="38265"/>
                    </a:cubicBezTo>
                    <a:cubicBezTo>
                      <a:pt x="17113" y="38198"/>
                      <a:pt x="15846" y="37865"/>
                      <a:pt x="15279" y="37264"/>
                    </a:cubicBezTo>
                    <a:cubicBezTo>
                      <a:pt x="15078" y="36931"/>
                      <a:pt x="14878" y="36630"/>
                      <a:pt x="14745" y="36263"/>
                    </a:cubicBezTo>
                    <a:cubicBezTo>
                      <a:pt x="14211" y="35296"/>
                      <a:pt x="13411" y="34462"/>
                      <a:pt x="12944" y="33428"/>
                    </a:cubicBezTo>
                    <a:cubicBezTo>
                      <a:pt x="12410" y="32327"/>
                      <a:pt x="12310" y="31026"/>
                      <a:pt x="12143" y="29826"/>
                    </a:cubicBezTo>
                    <a:cubicBezTo>
                      <a:pt x="11709" y="26957"/>
                      <a:pt x="11476" y="24088"/>
                      <a:pt x="11442" y="21219"/>
                    </a:cubicBezTo>
                    <a:cubicBezTo>
                      <a:pt x="11409" y="20085"/>
                      <a:pt x="11442" y="18984"/>
                      <a:pt x="11476" y="17917"/>
                    </a:cubicBezTo>
                    <a:lnTo>
                      <a:pt x="11476" y="17850"/>
                    </a:lnTo>
                    <a:cubicBezTo>
                      <a:pt x="12944" y="15749"/>
                      <a:pt x="14345" y="13581"/>
                      <a:pt x="15712" y="11379"/>
                    </a:cubicBezTo>
                    <a:cubicBezTo>
                      <a:pt x="16613" y="9945"/>
                      <a:pt x="17513" y="8444"/>
                      <a:pt x="17947" y="6809"/>
                    </a:cubicBezTo>
                    <a:cubicBezTo>
                      <a:pt x="18347" y="5341"/>
                      <a:pt x="18247" y="3807"/>
                      <a:pt x="17580" y="2439"/>
                    </a:cubicBezTo>
                    <a:cubicBezTo>
                      <a:pt x="17013" y="1172"/>
                      <a:pt x="15846" y="271"/>
                      <a:pt x="14478" y="38"/>
                    </a:cubicBezTo>
                    <a:cubicBezTo>
                      <a:pt x="14297" y="12"/>
                      <a:pt x="14118" y="0"/>
                      <a:pt x="139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9"/>
              <p:cNvSpPr/>
              <p:nvPr/>
            </p:nvSpPr>
            <p:spPr>
              <a:xfrm>
                <a:off x="1562404" y="1782901"/>
                <a:ext cx="279400" cy="52488"/>
              </a:xfrm>
              <a:custGeom>
                <a:avLst/>
                <a:gdLst/>
                <a:ahLst/>
                <a:cxnLst/>
                <a:rect l="l" t="t" r="r" b="b"/>
                <a:pathLst>
                  <a:path w="8879" h="1668" extrusionOk="0">
                    <a:moveTo>
                      <a:pt x="6691" y="1"/>
                    </a:moveTo>
                    <a:cubicBezTo>
                      <a:pt x="4664" y="1"/>
                      <a:pt x="2641" y="214"/>
                      <a:pt x="640" y="641"/>
                    </a:cubicBezTo>
                    <a:cubicBezTo>
                      <a:pt x="0" y="793"/>
                      <a:pt x="194" y="1667"/>
                      <a:pt x="765" y="1667"/>
                    </a:cubicBezTo>
                    <a:cubicBezTo>
                      <a:pt x="820" y="1667"/>
                      <a:pt x="878" y="1659"/>
                      <a:pt x="940" y="1642"/>
                    </a:cubicBezTo>
                    <a:cubicBezTo>
                      <a:pt x="2874" y="1233"/>
                      <a:pt x="4875" y="1047"/>
                      <a:pt x="6870" y="1047"/>
                    </a:cubicBezTo>
                    <a:cubicBezTo>
                      <a:pt x="7318" y="1047"/>
                      <a:pt x="7765" y="1056"/>
                      <a:pt x="8212" y="1075"/>
                    </a:cubicBezTo>
                    <a:cubicBezTo>
                      <a:pt x="8222" y="1075"/>
                      <a:pt x="8233" y="1076"/>
                      <a:pt x="8243" y="1076"/>
                    </a:cubicBezTo>
                    <a:cubicBezTo>
                      <a:pt x="8879" y="1076"/>
                      <a:pt x="8868" y="74"/>
                      <a:pt x="8212" y="41"/>
                    </a:cubicBezTo>
                    <a:cubicBezTo>
                      <a:pt x="7705" y="14"/>
                      <a:pt x="7198" y="1"/>
                      <a:pt x="6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9"/>
              <p:cNvSpPr/>
              <p:nvPr/>
            </p:nvSpPr>
            <p:spPr>
              <a:xfrm>
                <a:off x="1925759" y="2763523"/>
                <a:ext cx="144876" cy="39901"/>
              </a:xfrm>
              <a:custGeom>
                <a:avLst/>
                <a:gdLst/>
                <a:ahLst/>
                <a:cxnLst/>
                <a:rect l="l" t="t" r="r" b="b"/>
                <a:pathLst>
                  <a:path w="4604" h="1268" extrusionOk="0">
                    <a:moveTo>
                      <a:pt x="4103" y="0"/>
                    </a:moveTo>
                    <a:lnTo>
                      <a:pt x="534" y="234"/>
                    </a:lnTo>
                    <a:cubicBezTo>
                      <a:pt x="234" y="234"/>
                      <a:pt x="0" y="467"/>
                      <a:pt x="0" y="734"/>
                    </a:cubicBezTo>
                    <a:cubicBezTo>
                      <a:pt x="0" y="1034"/>
                      <a:pt x="234" y="1268"/>
                      <a:pt x="534" y="1268"/>
                    </a:cubicBezTo>
                    <a:lnTo>
                      <a:pt x="4103" y="1034"/>
                    </a:lnTo>
                    <a:cubicBezTo>
                      <a:pt x="4370" y="1034"/>
                      <a:pt x="4604" y="801"/>
                      <a:pt x="4604" y="500"/>
                    </a:cubicBezTo>
                    <a:cubicBezTo>
                      <a:pt x="4604" y="234"/>
                      <a:pt x="4370" y="0"/>
                      <a:pt x="4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9"/>
              <p:cNvSpPr/>
              <p:nvPr/>
            </p:nvSpPr>
            <p:spPr>
              <a:xfrm>
                <a:off x="1928906" y="2683721"/>
                <a:ext cx="136475" cy="43079"/>
              </a:xfrm>
              <a:custGeom>
                <a:avLst/>
                <a:gdLst/>
                <a:ahLst/>
                <a:cxnLst/>
                <a:rect l="l" t="t" r="r" b="b"/>
                <a:pathLst>
                  <a:path w="4337" h="1369" extrusionOk="0">
                    <a:moveTo>
                      <a:pt x="3803" y="1"/>
                    </a:moveTo>
                    <a:lnTo>
                      <a:pt x="534" y="301"/>
                    </a:lnTo>
                    <a:cubicBezTo>
                      <a:pt x="234" y="301"/>
                      <a:pt x="0" y="535"/>
                      <a:pt x="0" y="835"/>
                    </a:cubicBezTo>
                    <a:cubicBezTo>
                      <a:pt x="0" y="1102"/>
                      <a:pt x="234" y="1335"/>
                      <a:pt x="534" y="1369"/>
                    </a:cubicBezTo>
                    <a:lnTo>
                      <a:pt x="3803" y="1068"/>
                    </a:lnTo>
                    <a:cubicBezTo>
                      <a:pt x="4070" y="1035"/>
                      <a:pt x="4303" y="835"/>
                      <a:pt x="4337" y="535"/>
                    </a:cubicBezTo>
                    <a:cubicBezTo>
                      <a:pt x="4303" y="234"/>
                      <a:pt x="4070" y="1"/>
                      <a:pt x="3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9"/>
              <p:cNvSpPr/>
              <p:nvPr/>
            </p:nvSpPr>
            <p:spPr>
              <a:xfrm>
                <a:off x="2307838" y="2757733"/>
                <a:ext cx="125996" cy="45187"/>
              </a:xfrm>
              <a:custGeom>
                <a:avLst/>
                <a:gdLst/>
                <a:ahLst/>
                <a:cxnLst/>
                <a:rect l="l" t="t" r="r" b="b"/>
                <a:pathLst>
                  <a:path w="4004" h="1436" extrusionOk="0">
                    <a:moveTo>
                      <a:pt x="566" y="0"/>
                    </a:moveTo>
                    <a:cubicBezTo>
                      <a:pt x="349" y="0"/>
                      <a:pt x="150" y="135"/>
                      <a:pt x="67" y="384"/>
                    </a:cubicBezTo>
                    <a:cubicBezTo>
                      <a:pt x="0" y="651"/>
                      <a:pt x="167" y="951"/>
                      <a:pt x="434" y="1018"/>
                    </a:cubicBezTo>
                    <a:lnTo>
                      <a:pt x="3303" y="1418"/>
                    </a:lnTo>
                    <a:cubicBezTo>
                      <a:pt x="3348" y="1430"/>
                      <a:pt x="3395" y="1435"/>
                      <a:pt x="3442" y="1435"/>
                    </a:cubicBezTo>
                    <a:cubicBezTo>
                      <a:pt x="3666" y="1435"/>
                      <a:pt x="3881" y="1306"/>
                      <a:pt x="3936" y="1085"/>
                    </a:cubicBezTo>
                    <a:cubicBezTo>
                      <a:pt x="4003" y="784"/>
                      <a:pt x="3870" y="518"/>
                      <a:pt x="3570" y="418"/>
                    </a:cubicBezTo>
                    <a:lnTo>
                      <a:pt x="701" y="17"/>
                    </a:lnTo>
                    <a:cubicBezTo>
                      <a:pt x="656" y="6"/>
                      <a:pt x="611" y="0"/>
                      <a:pt x="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9"/>
              <p:cNvSpPr/>
              <p:nvPr/>
            </p:nvSpPr>
            <p:spPr>
              <a:xfrm>
                <a:off x="2314131" y="2686427"/>
                <a:ext cx="125996" cy="45093"/>
              </a:xfrm>
              <a:custGeom>
                <a:avLst/>
                <a:gdLst/>
                <a:ahLst/>
                <a:cxnLst/>
                <a:rect l="l" t="t" r="r" b="b"/>
                <a:pathLst>
                  <a:path w="4004" h="1433" extrusionOk="0">
                    <a:moveTo>
                      <a:pt x="582" y="0"/>
                    </a:moveTo>
                    <a:cubicBezTo>
                      <a:pt x="358" y="0"/>
                      <a:pt x="152" y="155"/>
                      <a:pt x="67" y="382"/>
                    </a:cubicBezTo>
                    <a:cubicBezTo>
                      <a:pt x="0" y="649"/>
                      <a:pt x="167" y="949"/>
                      <a:pt x="434" y="1016"/>
                    </a:cubicBezTo>
                    <a:lnTo>
                      <a:pt x="3303" y="1416"/>
                    </a:lnTo>
                    <a:cubicBezTo>
                      <a:pt x="3348" y="1427"/>
                      <a:pt x="3394" y="1433"/>
                      <a:pt x="3440" y="1433"/>
                    </a:cubicBezTo>
                    <a:cubicBezTo>
                      <a:pt x="3665" y="1433"/>
                      <a:pt x="3881" y="1298"/>
                      <a:pt x="3937" y="1049"/>
                    </a:cubicBezTo>
                    <a:cubicBezTo>
                      <a:pt x="4003" y="782"/>
                      <a:pt x="3870" y="482"/>
                      <a:pt x="3570" y="415"/>
                    </a:cubicBezTo>
                    <a:lnTo>
                      <a:pt x="701" y="15"/>
                    </a:lnTo>
                    <a:cubicBezTo>
                      <a:pt x="661" y="5"/>
                      <a:pt x="62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9"/>
              <p:cNvSpPr/>
              <p:nvPr/>
            </p:nvSpPr>
            <p:spPr>
              <a:xfrm>
                <a:off x="2622575" y="2785802"/>
                <a:ext cx="125618" cy="54974"/>
              </a:xfrm>
              <a:custGeom>
                <a:avLst/>
                <a:gdLst/>
                <a:ahLst/>
                <a:cxnLst/>
                <a:rect l="l" t="t" r="r" b="b"/>
                <a:pathLst>
                  <a:path w="3992" h="1747" extrusionOk="0">
                    <a:moveTo>
                      <a:pt x="740" y="0"/>
                    </a:moveTo>
                    <a:cubicBezTo>
                      <a:pt x="194" y="0"/>
                      <a:pt x="0" y="874"/>
                      <a:pt x="639" y="1027"/>
                    </a:cubicBezTo>
                    <a:lnTo>
                      <a:pt x="3108" y="1727"/>
                    </a:lnTo>
                    <a:cubicBezTo>
                      <a:pt x="3160" y="1740"/>
                      <a:pt x="3210" y="1746"/>
                      <a:pt x="3258" y="1746"/>
                    </a:cubicBezTo>
                    <a:cubicBezTo>
                      <a:pt x="3811" y="1746"/>
                      <a:pt x="3992" y="911"/>
                      <a:pt x="3408" y="726"/>
                    </a:cubicBezTo>
                    <a:lnTo>
                      <a:pt x="906" y="26"/>
                    </a:lnTo>
                    <a:cubicBezTo>
                      <a:pt x="848" y="8"/>
                      <a:pt x="792" y="0"/>
                      <a:pt x="7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9"/>
              <p:cNvSpPr/>
              <p:nvPr/>
            </p:nvSpPr>
            <p:spPr>
              <a:xfrm>
                <a:off x="2641613" y="2716857"/>
                <a:ext cx="116556" cy="47138"/>
              </a:xfrm>
              <a:custGeom>
                <a:avLst/>
                <a:gdLst/>
                <a:ahLst/>
                <a:cxnLst/>
                <a:rect l="l" t="t" r="r" b="b"/>
                <a:pathLst>
                  <a:path w="3704" h="1498" extrusionOk="0">
                    <a:moveTo>
                      <a:pt x="581" y="1"/>
                    </a:moveTo>
                    <a:cubicBezTo>
                      <a:pt x="350" y="1"/>
                      <a:pt x="124" y="155"/>
                      <a:pt x="68" y="382"/>
                    </a:cubicBezTo>
                    <a:cubicBezTo>
                      <a:pt x="1" y="649"/>
                      <a:pt x="168" y="949"/>
                      <a:pt x="435" y="1016"/>
                    </a:cubicBezTo>
                    <a:lnTo>
                      <a:pt x="3003" y="1483"/>
                    </a:lnTo>
                    <a:cubicBezTo>
                      <a:pt x="3043" y="1493"/>
                      <a:pt x="3083" y="1498"/>
                      <a:pt x="3124" y="1498"/>
                    </a:cubicBezTo>
                    <a:cubicBezTo>
                      <a:pt x="3354" y="1498"/>
                      <a:pt x="3580" y="1343"/>
                      <a:pt x="3637" y="1116"/>
                    </a:cubicBezTo>
                    <a:cubicBezTo>
                      <a:pt x="3704" y="816"/>
                      <a:pt x="3537" y="549"/>
                      <a:pt x="3270" y="449"/>
                    </a:cubicBezTo>
                    <a:lnTo>
                      <a:pt x="701" y="15"/>
                    </a:lnTo>
                    <a:cubicBezTo>
                      <a:pt x="662" y="5"/>
                      <a:pt x="621" y="1"/>
                      <a:pt x="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9"/>
              <p:cNvSpPr/>
              <p:nvPr/>
            </p:nvSpPr>
            <p:spPr>
              <a:xfrm>
                <a:off x="1673830" y="2069664"/>
                <a:ext cx="281351" cy="217503"/>
              </a:xfrm>
              <a:custGeom>
                <a:avLst/>
                <a:gdLst/>
                <a:ahLst/>
                <a:cxnLst/>
                <a:rect l="l" t="t" r="r" b="b"/>
                <a:pathLst>
                  <a:path w="8941" h="6912" extrusionOk="0">
                    <a:moveTo>
                      <a:pt x="5705" y="1"/>
                    </a:moveTo>
                    <a:lnTo>
                      <a:pt x="1" y="4671"/>
                    </a:lnTo>
                    <a:cubicBezTo>
                      <a:pt x="1" y="4671"/>
                      <a:pt x="1035" y="6439"/>
                      <a:pt x="2569" y="6872"/>
                    </a:cubicBezTo>
                    <a:cubicBezTo>
                      <a:pt x="2658" y="6899"/>
                      <a:pt x="2758" y="6912"/>
                      <a:pt x="2867" y="6912"/>
                    </a:cubicBezTo>
                    <a:cubicBezTo>
                      <a:pt x="4668" y="6912"/>
                      <a:pt x="8940" y="3470"/>
                      <a:pt x="8940" y="3470"/>
                    </a:cubicBezTo>
                    <a:lnTo>
                      <a:pt x="57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 name="Google Shape;834;p59"/>
            <p:cNvSpPr/>
            <p:nvPr/>
          </p:nvSpPr>
          <p:spPr>
            <a:xfrm>
              <a:off x="6725997" y="1753742"/>
              <a:ext cx="593975" cy="189125"/>
            </a:xfrm>
            <a:custGeom>
              <a:avLst/>
              <a:gdLst/>
              <a:ahLst/>
              <a:cxnLst/>
              <a:rect l="l" t="t" r="r" b="b"/>
              <a:pathLst>
                <a:path w="23759" h="7565" extrusionOk="0">
                  <a:moveTo>
                    <a:pt x="41" y="7288"/>
                  </a:moveTo>
                  <a:cubicBezTo>
                    <a:pt x="-118" y="6717"/>
                    <a:pt x="200" y="4859"/>
                    <a:pt x="708" y="3859"/>
                  </a:cubicBezTo>
                  <a:cubicBezTo>
                    <a:pt x="1216" y="2859"/>
                    <a:pt x="1740" y="1907"/>
                    <a:pt x="3089" y="1288"/>
                  </a:cubicBezTo>
                  <a:cubicBezTo>
                    <a:pt x="4438" y="669"/>
                    <a:pt x="7217" y="145"/>
                    <a:pt x="8804" y="145"/>
                  </a:cubicBezTo>
                  <a:cubicBezTo>
                    <a:pt x="10392" y="145"/>
                    <a:pt x="11804" y="844"/>
                    <a:pt x="12614" y="1288"/>
                  </a:cubicBezTo>
                  <a:cubicBezTo>
                    <a:pt x="13424" y="1733"/>
                    <a:pt x="13329" y="2876"/>
                    <a:pt x="13662" y="2812"/>
                  </a:cubicBezTo>
                  <a:cubicBezTo>
                    <a:pt x="13996" y="2749"/>
                    <a:pt x="14075" y="1352"/>
                    <a:pt x="14615" y="907"/>
                  </a:cubicBezTo>
                  <a:cubicBezTo>
                    <a:pt x="15155" y="463"/>
                    <a:pt x="15965" y="288"/>
                    <a:pt x="16901" y="145"/>
                  </a:cubicBezTo>
                  <a:cubicBezTo>
                    <a:pt x="17838" y="2"/>
                    <a:pt x="19298" y="-46"/>
                    <a:pt x="20234" y="49"/>
                  </a:cubicBezTo>
                  <a:cubicBezTo>
                    <a:pt x="21171" y="144"/>
                    <a:pt x="21933" y="272"/>
                    <a:pt x="22520" y="716"/>
                  </a:cubicBezTo>
                  <a:cubicBezTo>
                    <a:pt x="23108" y="1161"/>
                    <a:pt x="23759" y="2303"/>
                    <a:pt x="23759" y="2716"/>
                  </a:cubicBezTo>
                  <a:cubicBezTo>
                    <a:pt x="23759" y="3129"/>
                    <a:pt x="23298" y="3114"/>
                    <a:pt x="22520" y="3193"/>
                  </a:cubicBezTo>
                  <a:cubicBezTo>
                    <a:pt x="21742" y="3273"/>
                    <a:pt x="20250" y="2971"/>
                    <a:pt x="19091" y="3193"/>
                  </a:cubicBezTo>
                  <a:cubicBezTo>
                    <a:pt x="17932" y="3415"/>
                    <a:pt x="17012" y="4177"/>
                    <a:pt x="15567" y="4526"/>
                  </a:cubicBezTo>
                  <a:cubicBezTo>
                    <a:pt x="14123" y="4875"/>
                    <a:pt x="12139" y="4923"/>
                    <a:pt x="10424" y="5288"/>
                  </a:cubicBezTo>
                  <a:cubicBezTo>
                    <a:pt x="8710" y="5653"/>
                    <a:pt x="6741" y="6384"/>
                    <a:pt x="5280" y="6717"/>
                  </a:cubicBezTo>
                  <a:cubicBezTo>
                    <a:pt x="3820" y="7050"/>
                    <a:pt x="2534" y="7193"/>
                    <a:pt x="1661" y="7288"/>
                  </a:cubicBezTo>
                  <a:cubicBezTo>
                    <a:pt x="788" y="7383"/>
                    <a:pt x="200" y="7860"/>
                    <a:pt x="41" y="7288"/>
                  </a:cubicBezTo>
                  <a:close/>
                </a:path>
              </a:pathLst>
            </a:custGeom>
            <a:solidFill>
              <a:schemeClr val="accent3"/>
            </a:solidFill>
            <a:ln>
              <a:noFill/>
            </a:ln>
          </p:spPr>
          <p:txBody>
            <a:bodyPr/>
            <a:lstStyle/>
            <a:p>
              <a:endParaRPr lang="en-US"/>
            </a:p>
          </p:txBody>
        </p:sp>
        <p:sp>
          <p:nvSpPr>
            <p:cNvPr id="835" name="Google Shape;835;p59"/>
            <p:cNvSpPr/>
            <p:nvPr/>
          </p:nvSpPr>
          <p:spPr>
            <a:xfrm>
              <a:off x="6358316" y="2523806"/>
              <a:ext cx="248775" cy="1047050"/>
            </a:xfrm>
            <a:custGeom>
              <a:avLst/>
              <a:gdLst/>
              <a:ahLst/>
              <a:cxnLst/>
              <a:rect l="l" t="t" r="r" b="b"/>
              <a:pathLst>
                <a:path w="9951" h="41882" extrusionOk="0">
                  <a:moveTo>
                    <a:pt x="2175" y="13"/>
                  </a:moveTo>
                  <a:cubicBezTo>
                    <a:pt x="1604" y="362"/>
                    <a:pt x="429" y="8554"/>
                    <a:pt x="175" y="12110"/>
                  </a:cubicBezTo>
                  <a:cubicBezTo>
                    <a:pt x="-79" y="15666"/>
                    <a:pt x="-159" y="17698"/>
                    <a:pt x="651" y="21349"/>
                  </a:cubicBezTo>
                  <a:cubicBezTo>
                    <a:pt x="1461" y="25000"/>
                    <a:pt x="3636" y="30604"/>
                    <a:pt x="5033" y="34017"/>
                  </a:cubicBezTo>
                  <a:cubicBezTo>
                    <a:pt x="6430" y="37430"/>
                    <a:pt x="8271" y="41399"/>
                    <a:pt x="9033" y="41828"/>
                  </a:cubicBezTo>
                  <a:cubicBezTo>
                    <a:pt x="9795" y="42257"/>
                    <a:pt x="10335" y="40113"/>
                    <a:pt x="9605" y="36589"/>
                  </a:cubicBezTo>
                  <a:cubicBezTo>
                    <a:pt x="8875" y="33065"/>
                    <a:pt x="5652" y="25111"/>
                    <a:pt x="4652" y="20682"/>
                  </a:cubicBezTo>
                  <a:cubicBezTo>
                    <a:pt x="3652" y="16253"/>
                    <a:pt x="4017" y="13459"/>
                    <a:pt x="3604" y="10014"/>
                  </a:cubicBezTo>
                  <a:cubicBezTo>
                    <a:pt x="3191" y="6569"/>
                    <a:pt x="2747" y="-336"/>
                    <a:pt x="2175" y="13"/>
                  </a:cubicBezTo>
                  <a:close/>
                </a:path>
              </a:pathLst>
            </a:custGeom>
            <a:solidFill>
              <a:schemeClr val="accent3"/>
            </a:solidFill>
            <a:ln>
              <a:noFill/>
            </a:ln>
          </p:spPr>
          <p:txBody>
            <a:bodyPr/>
            <a:lstStyle/>
            <a:p>
              <a:endParaRPr lang="en-US"/>
            </a:p>
          </p:txBody>
        </p:sp>
      </p:grpSp>
      <p:pic>
        <p:nvPicPr>
          <p:cNvPr id="2" name="Picture 1">
            <a:extLst>
              <a:ext uri="{FF2B5EF4-FFF2-40B4-BE49-F238E27FC236}">
                <a16:creationId xmlns:a16="http://schemas.microsoft.com/office/drawing/2014/main" id="{99D0E658-9AE4-5952-EB8E-33343FB9DD7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613" b="100000" l="0" r="99784">
                        <a14:foregroundMark x1="20130" y1="38710" x2="20130" y2="38710"/>
                        <a14:foregroundMark x1="20130" y1="38710" x2="20130" y2="38710"/>
                        <a14:foregroundMark x1="23593" y1="33065" x2="23593" y2="33065"/>
                        <a14:foregroundMark x1="23593" y1="33065" x2="23593" y2="33065"/>
                        <a14:foregroundMark x1="56494" y1="70968" x2="56494" y2="70968"/>
                        <a14:foregroundMark x1="56494" y1="70968" x2="56494" y2="70968"/>
                        <a14:foregroundMark x1="56277" y1="26613" x2="56277" y2="26613"/>
                        <a14:foregroundMark x1="56277" y1="26613" x2="56277" y2="26613"/>
                        <a14:foregroundMark x1="65801" y1="34677" x2="65801" y2="34677"/>
                        <a14:foregroundMark x1="65801" y1="34677" x2="65801" y2="34677"/>
                        <a14:foregroundMark x1="74026" y1="35484" x2="74026" y2="35484"/>
                        <a14:foregroundMark x1="74026" y1="35484" x2="74026" y2="35484"/>
                        <a14:foregroundMark x1="84416" y1="33065" x2="84416" y2="33065"/>
                        <a14:foregroundMark x1="84416" y1="33065" x2="84416" y2="33065"/>
                        <a14:foregroundMark x1="91991" y1="33065" x2="91991" y2="33065"/>
                        <a14:foregroundMark x1="91991" y1="33065" x2="91991" y2="33065"/>
                        <a14:foregroundMark x1="88528" y1="66935" x2="88528" y2="66935"/>
                        <a14:foregroundMark x1="88528" y1="66935" x2="88528" y2="66935"/>
                        <a14:foregroundMark x1="85931" y1="72581" x2="85931" y2="72581"/>
                        <a14:foregroundMark x1="85931" y1="72581" x2="85931" y2="72581"/>
                        <a14:foregroundMark x1="76407" y1="70161" x2="76407" y2="70161"/>
                        <a14:foregroundMark x1="76407" y1="70161" x2="76407" y2="70161"/>
                        <a14:foregroundMark x1="71212" y1="75806" x2="71212" y2="75806"/>
                        <a14:foregroundMark x1="71212" y1="75806" x2="71212" y2="75806"/>
                        <a14:foregroundMark x1="66667" y1="76613" x2="66667" y2="76613"/>
                        <a14:foregroundMark x1="66667" y1="76613" x2="66667" y2="76613"/>
                        <a14:foregroundMark x1="56494" y1="67742" x2="56494" y2="67742"/>
                        <a14:foregroundMark x1="56494" y1="67742" x2="56494" y2="67742"/>
                        <a14:foregroundMark x1="62121" y1="81452" x2="62121" y2="81452"/>
                        <a14:foregroundMark x1="62121" y1="81452" x2="62121" y2="81452"/>
                        <a14:foregroundMark x1="79870" y1="79032" x2="79870" y2="79032"/>
                        <a14:foregroundMark x1="79870" y1="79032" x2="79870" y2="79032"/>
                        <a14:foregroundMark x1="89394" y1="76613" x2="89394" y2="76613"/>
                        <a14:foregroundMark x1="89394" y1="76613" x2="89394" y2="76613"/>
                        <a14:foregroundMark x1="92857" y1="30645" x2="92857" y2="30645"/>
                        <a14:foregroundMark x1="92857" y1="30645" x2="92857" y2="30645"/>
                        <a14:foregroundMark x1="98052" y1="25000" x2="98052" y2="25000"/>
                        <a14:foregroundMark x1="98052" y1="25000" x2="98052" y2="25000"/>
                        <a14:foregroundMark x1="83550" y1="27419" x2="83550" y2="27419"/>
                        <a14:foregroundMark x1="83550" y1="27419" x2="83550" y2="27419"/>
                        <a14:foregroundMark x1="79004" y1="28226" x2="79004" y2="28226"/>
                        <a14:foregroundMark x1="50216" y1="66129" x2="50216" y2="43548"/>
                        <a14:foregroundMark x1="62121" y1="35484" x2="62121" y2="35484"/>
                      </a14:backgroundRemoval>
                    </a14:imgEffect>
                  </a14:imgLayer>
                </a14:imgProps>
              </a:ext>
            </a:extLst>
          </a:blip>
          <a:stretch>
            <a:fillRect/>
          </a:stretch>
        </p:blipFill>
        <p:spPr>
          <a:xfrm>
            <a:off x="6542260" y="2238428"/>
            <a:ext cx="2596477" cy="746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80"/>
                                        </p:tgtEl>
                                        <p:attrNameLst>
                                          <p:attrName>style.visibility</p:attrName>
                                        </p:attrNameLst>
                                      </p:cBhvr>
                                      <p:to>
                                        <p:strVal val="visible"/>
                                      </p:to>
                                    </p:set>
                                    <p:anim calcmode="lin" valueType="num">
                                      <p:cBhvr additive="base">
                                        <p:cTn id="7" dur="500" fill="hold"/>
                                        <p:tgtEl>
                                          <p:spTgt spid="780"/>
                                        </p:tgtEl>
                                        <p:attrNameLst>
                                          <p:attrName>ppt_x</p:attrName>
                                        </p:attrNameLst>
                                      </p:cBhvr>
                                      <p:tavLst>
                                        <p:tav tm="0">
                                          <p:val>
                                            <p:strVal val="#ppt_x"/>
                                          </p:val>
                                        </p:tav>
                                        <p:tav tm="100000">
                                          <p:val>
                                            <p:strVal val="#ppt_x"/>
                                          </p:val>
                                        </p:tav>
                                      </p:tavLst>
                                    </p:anim>
                                    <p:anim calcmode="lin" valueType="num">
                                      <p:cBhvr additive="base">
                                        <p:cTn id="8" dur="500" fill="hold"/>
                                        <p:tgtEl>
                                          <p:spTgt spid="78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807"/>
                                        </p:tgtEl>
                                        <p:attrNameLst>
                                          <p:attrName>style.visibility</p:attrName>
                                        </p:attrNameLst>
                                      </p:cBhvr>
                                      <p:to>
                                        <p:strVal val="visible"/>
                                      </p:to>
                                    </p:set>
                                    <p:animEffect transition="in" filter="fade">
                                      <p:cBhvr>
                                        <p:cTn id="13" dur="1000"/>
                                        <p:tgtEl>
                                          <p:spTgt spid="807"/>
                                        </p:tgtEl>
                                      </p:cBhvr>
                                    </p:animEffect>
                                    <p:anim calcmode="lin" valueType="num">
                                      <p:cBhvr>
                                        <p:cTn id="14" dur="1000" fill="hold"/>
                                        <p:tgtEl>
                                          <p:spTgt spid="807"/>
                                        </p:tgtEl>
                                        <p:attrNameLst>
                                          <p:attrName>ppt_x</p:attrName>
                                        </p:attrNameLst>
                                      </p:cBhvr>
                                      <p:tavLst>
                                        <p:tav tm="0">
                                          <p:val>
                                            <p:strVal val="#ppt_x"/>
                                          </p:val>
                                        </p:tav>
                                        <p:tav tm="100000">
                                          <p:val>
                                            <p:strVal val="#ppt_x"/>
                                          </p:val>
                                        </p:tav>
                                      </p:tavLst>
                                    </p:anim>
                                    <p:anim calcmode="lin" valueType="num">
                                      <p:cBhvr>
                                        <p:cTn id="15" dur="1000" fill="hold"/>
                                        <p:tgtEl>
                                          <p:spTgt spid="807"/>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81">
          <a:extLst>
            <a:ext uri="{FF2B5EF4-FFF2-40B4-BE49-F238E27FC236}">
              <a16:creationId xmlns:a16="http://schemas.microsoft.com/office/drawing/2014/main" id="{91D8B046-622A-9925-45F6-3FBFBEDAFEED}"/>
            </a:ext>
          </a:extLst>
        </p:cNvPr>
        <p:cNvGrpSpPr/>
        <p:nvPr/>
      </p:nvGrpSpPr>
      <p:grpSpPr>
        <a:xfrm>
          <a:off x="0" y="0"/>
          <a:ext cx="0" cy="0"/>
          <a:chOff x="0" y="0"/>
          <a:chExt cx="0" cy="0"/>
        </a:xfrm>
      </p:grpSpPr>
      <p:grpSp>
        <p:nvGrpSpPr>
          <p:cNvPr id="4599" name="Google Shape;4599;p117">
            <a:extLst>
              <a:ext uri="{FF2B5EF4-FFF2-40B4-BE49-F238E27FC236}">
                <a16:creationId xmlns:a16="http://schemas.microsoft.com/office/drawing/2014/main" id="{02FF3F51-1D8A-489B-7809-A4F939570ED6}"/>
              </a:ext>
            </a:extLst>
          </p:cNvPr>
          <p:cNvGrpSpPr/>
          <p:nvPr/>
        </p:nvGrpSpPr>
        <p:grpSpPr>
          <a:xfrm rot="-5400000">
            <a:off x="7173808" y="1428171"/>
            <a:ext cx="1456264" cy="2484120"/>
            <a:chOff x="6358316" y="756641"/>
            <a:chExt cx="1667923" cy="4618010"/>
          </a:xfrm>
        </p:grpSpPr>
        <p:grpSp>
          <p:nvGrpSpPr>
            <p:cNvPr id="4600" name="Google Shape;4600;p117">
              <a:extLst>
                <a:ext uri="{FF2B5EF4-FFF2-40B4-BE49-F238E27FC236}">
                  <a16:creationId xmlns:a16="http://schemas.microsoft.com/office/drawing/2014/main" id="{A9D65599-F881-7FAA-A764-AFF45525ADDE}"/>
                </a:ext>
              </a:extLst>
            </p:cNvPr>
            <p:cNvGrpSpPr/>
            <p:nvPr/>
          </p:nvGrpSpPr>
          <p:grpSpPr>
            <a:xfrm flipH="1">
              <a:off x="6363558" y="756641"/>
              <a:ext cx="1662681" cy="4618010"/>
              <a:chOff x="1183630" y="885542"/>
              <a:chExt cx="1787637" cy="4965068"/>
            </a:xfrm>
          </p:grpSpPr>
          <p:sp>
            <p:nvSpPr>
              <p:cNvPr id="4601" name="Google Shape;4601;p117">
                <a:extLst>
                  <a:ext uri="{FF2B5EF4-FFF2-40B4-BE49-F238E27FC236}">
                    <a16:creationId xmlns:a16="http://schemas.microsoft.com/office/drawing/2014/main" id="{A935997A-9352-473F-D0C5-0DFD7CAB4637}"/>
                  </a:ext>
                </a:extLst>
              </p:cNvPr>
              <p:cNvSpPr/>
              <p:nvPr/>
            </p:nvSpPr>
            <p:spPr>
              <a:xfrm>
                <a:off x="2034070" y="2216492"/>
                <a:ext cx="21870" cy="32758"/>
              </a:xfrm>
              <a:custGeom>
                <a:avLst/>
                <a:gdLst/>
                <a:ahLst/>
                <a:cxnLst/>
                <a:rect l="l" t="t" r="r" b="b"/>
                <a:pathLst>
                  <a:path w="695" h="1041" extrusionOk="0">
                    <a:moveTo>
                      <a:pt x="537" y="1"/>
                    </a:moveTo>
                    <a:cubicBezTo>
                      <a:pt x="459" y="1"/>
                      <a:pt x="441" y="153"/>
                      <a:pt x="228" y="305"/>
                    </a:cubicBezTo>
                    <a:cubicBezTo>
                      <a:pt x="0" y="435"/>
                      <a:pt x="216" y="1040"/>
                      <a:pt x="443" y="1040"/>
                    </a:cubicBezTo>
                    <a:cubicBezTo>
                      <a:pt x="449" y="1040"/>
                      <a:pt x="455" y="1040"/>
                      <a:pt x="461" y="1039"/>
                    </a:cubicBezTo>
                    <a:cubicBezTo>
                      <a:pt x="695" y="972"/>
                      <a:pt x="661" y="5"/>
                      <a:pt x="561" y="5"/>
                    </a:cubicBezTo>
                    <a:cubicBezTo>
                      <a:pt x="552" y="2"/>
                      <a:pt x="545" y="1"/>
                      <a:pt x="53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7">
                <a:extLst>
                  <a:ext uri="{FF2B5EF4-FFF2-40B4-BE49-F238E27FC236}">
                    <a16:creationId xmlns:a16="http://schemas.microsoft.com/office/drawing/2014/main" id="{E2002D8D-5948-D2A8-832C-4AE1547FC961}"/>
                  </a:ext>
                </a:extLst>
              </p:cNvPr>
              <p:cNvSpPr/>
              <p:nvPr/>
            </p:nvSpPr>
            <p:spPr>
              <a:xfrm>
                <a:off x="1927616" y="2281850"/>
                <a:ext cx="18755" cy="11423"/>
              </a:xfrm>
              <a:custGeom>
                <a:avLst/>
                <a:gdLst/>
                <a:ahLst/>
                <a:cxnLst/>
                <a:rect l="l" t="t" r="r" b="b"/>
                <a:pathLst>
                  <a:path w="596" h="363" extrusionOk="0">
                    <a:moveTo>
                      <a:pt x="447" y="0"/>
                    </a:moveTo>
                    <a:cubicBezTo>
                      <a:pt x="273" y="0"/>
                      <a:pt x="1" y="214"/>
                      <a:pt x="75" y="263"/>
                    </a:cubicBezTo>
                    <a:cubicBezTo>
                      <a:pt x="179" y="328"/>
                      <a:pt x="284" y="363"/>
                      <a:pt x="370" y="363"/>
                    </a:cubicBezTo>
                    <a:cubicBezTo>
                      <a:pt x="504" y="363"/>
                      <a:pt x="595" y="279"/>
                      <a:pt x="575" y="96"/>
                    </a:cubicBezTo>
                    <a:cubicBezTo>
                      <a:pt x="558" y="27"/>
                      <a:pt x="509" y="0"/>
                      <a:pt x="447"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7">
                <a:extLst>
                  <a:ext uri="{FF2B5EF4-FFF2-40B4-BE49-F238E27FC236}">
                    <a16:creationId xmlns:a16="http://schemas.microsoft.com/office/drawing/2014/main" id="{81D8B78A-48D3-4157-EE14-B6EF965137B1}"/>
                  </a:ext>
                </a:extLst>
              </p:cNvPr>
              <p:cNvSpPr/>
              <p:nvPr/>
            </p:nvSpPr>
            <p:spPr>
              <a:xfrm>
                <a:off x="2284615" y="2367536"/>
                <a:ext cx="52551" cy="11958"/>
              </a:xfrm>
              <a:custGeom>
                <a:avLst/>
                <a:gdLst/>
                <a:ahLst/>
                <a:cxnLst/>
                <a:rect l="l" t="t" r="r" b="b"/>
                <a:pathLst>
                  <a:path w="1670" h="380" extrusionOk="0">
                    <a:moveTo>
                      <a:pt x="315" y="1"/>
                    </a:moveTo>
                    <a:cubicBezTo>
                      <a:pt x="161" y="1"/>
                      <a:pt x="0" y="149"/>
                      <a:pt x="105" y="175"/>
                    </a:cubicBezTo>
                    <a:cubicBezTo>
                      <a:pt x="371" y="275"/>
                      <a:pt x="638" y="342"/>
                      <a:pt x="905" y="375"/>
                    </a:cubicBezTo>
                    <a:cubicBezTo>
                      <a:pt x="935" y="378"/>
                      <a:pt x="966" y="380"/>
                      <a:pt x="996" y="380"/>
                    </a:cubicBezTo>
                    <a:cubicBezTo>
                      <a:pt x="1312" y="380"/>
                      <a:pt x="1669" y="236"/>
                      <a:pt x="1639" y="175"/>
                    </a:cubicBezTo>
                    <a:cubicBezTo>
                      <a:pt x="1639" y="146"/>
                      <a:pt x="1622" y="136"/>
                      <a:pt x="1594" y="136"/>
                    </a:cubicBezTo>
                    <a:cubicBezTo>
                      <a:pt x="1547" y="136"/>
                      <a:pt x="1472" y="161"/>
                      <a:pt x="1400" y="161"/>
                    </a:cubicBezTo>
                    <a:cubicBezTo>
                      <a:pt x="1367" y="161"/>
                      <a:pt x="1335" y="156"/>
                      <a:pt x="1305" y="142"/>
                    </a:cubicBezTo>
                    <a:cubicBezTo>
                      <a:pt x="1261" y="108"/>
                      <a:pt x="1168" y="101"/>
                      <a:pt x="1058" y="101"/>
                    </a:cubicBezTo>
                    <a:cubicBezTo>
                      <a:pt x="970" y="101"/>
                      <a:pt x="871" y="106"/>
                      <a:pt x="777" y="106"/>
                    </a:cubicBezTo>
                    <a:cubicBezTo>
                      <a:pt x="636" y="106"/>
                      <a:pt x="505" y="95"/>
                      <a:pt x="438" y="42"/>
                    </a:cubicBezTo>
                    <a:cubicBezTo>
                      <a:pt x="402" y="13"/>
                      <a:pt x="359" y="1"/>
                      <a:pt x="31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7">
                <a:extLst>
                  <a:ext uri="{FF2B5EF4-FFF2-40B4-BE49-F238E27FC236}">
                    <a16:creationId xmlns:a16="http://schemas.microsoft.com/office/drawing/2014/main" id="{084D6E13-E934-B6B1-79C5-E244F4721650}"/>
                  </a:ext>
                </a:extLst>
              </p:cNvPr>
              <p:cNvSpPr/>
              <p:nvPr/>
            </p:nvSpPr>
            <p:spPr>
              <a:xfrm>
                <a:off x="2435879" y="2363508"/>
                <a:ext cx="44652" cy="22814"/>
              </a:xfrm>
              <a:custGeom>
                <a:avLst/>
                <a:gdLst/>
                <a:ahLst/>
                <a:cxnLst/>
                <a:rect l="l" t="t" r="r" b="b"/>
                <a:pathLst>
                  <a:path w="1419" h="725" extrusionOk="0">
                    <a:moveTo>
                      <a:pt x="1355" y="0"/>
                    </a:moveTo>
                    <a:cubicBezTo>
                      <a:pt x="1333" y="0"/>
                      <a:pt x="1303" y="11"/>
                      <a:pt x="1268" y="36"/>
                    </a:cubicBezTo>
                    <a:cubicBezTo>
                      <a:pt x="1035" y="203"/>
                      <a:pt x="768" y="270"/>
                      <a:pt x="501" y="270"/>
                    </a:cubicBezTo>
                    <a:cubicBezTo>
                      <a:pt x="134" y="270"/>
                      <a:pt x="1" y="537"/>
                      <a:pt x="234" y="670"/>
                    </a:cubicBezTo>
                    <a:cubicBezTo>
                      <a:pt x="304" y="709"/>
                      <a:pt x="382" y="724"/>
                      <a:pt x="462" y="724"/>
                    </a:cubicBezTo>
                    <a:cubicBezTo>
                      <a:pt x="726" y="724"/>
                      <a:pt x="1002" y="555"/>
                      <a:pt x="1002" y="503"/>
                    </a:cubicBezTo>
                    <a:cubicBezTo>
                      <a:pt x="1002" y="403"/>
                      <a:pt x="1102" y="203"/>
                      <a:pt x="1268" y="136"/>
                    </a:cubicBezTo>
                    <a:cubicBezTo>
                      <a:pt x="1417" y="87"/>
                      <a:pt x="1419" y="0"/>
                      <a:pt x="1355"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7">
                <a:extLst>
                  <a:ext uri="{FF2B5EF4-FFF2-40B4-BE49-F238E27FC236}">
                    <a16:creationId xmlns:a16="http://schemas.microsoft.com/office/drawing/2014/main" id="{520BC01D-C0B9-7D6D-8601-373A3CBAF995}"/>
                  </a:ext>
                </a:extLst>
              </p:cNvPr>
              <p:cNvSpPr/>
              <p:nvPr/>
            </p:nvSpPr>
            <p:spPr>
              <a:xfrm>
                <a:off x="1704259" y="1937501"/>
                <a:ext cx="88203" cy="90217"/>
              </a:xfrm>
              <a:custGeom>
                <a:avLst/>
                <a:gdLst/>
                <a:ahLst/>
                <a:cxnLst/>
                <a:rect l="l" t="t" r="r" b="b"/>
                <a:pathLst>
                  <a:path w="2803" h="2867" extrusionOk="0">
                    <a:moveTo>
                      <a:pt x="2208" y="1"/>
                    </a:moveTo>
                    <a:cubicBezTo>
                      <a:pt x="2028" y="1"/>
                      <a:pt x="1848" y="198"/>
                      <a:pt x="1669" y="198"/>
                    </a:cubicBezTo>
                    <a:lnTo>
                      <a:pt x="1602" y="198"/>
                    </a:lnTo>
                    <a:cubicBezTo>
                      <a:pt x="1505" y="157"/>
                      <a:pt x="1397" y="132"/>
                      <a:pt x="1301" y="132"/>
                    </a:cubicBezTo>
                    <a:cubicBezTo>
                      <a:pt x="1166" y="132"/>
                      <a:pt x="1055" y="181"/>
                      <a:pt x="1035" y="298"/>
                    </a:cubicBezTo>
                    <a:cubicBezTo>
                      <a:pt x="1035" y="498"/>
                      <a:pt x="1302" y="432"/>
                      <a:pt x="1302" y="565"/>
                    </a:cubicBezTo>
                    <a:cubicBezTo>
                      <a:pt x="1302" y="698"/>
                      <a:pt x="1035" y="665"/>
                      <a:pt x="868" y="798"/>
                    </a:cubicBezTo>
                    <a:cubicBezTo>
                      <a:pt x="821" y="830"/>
                      <a:pt x="775" y="841"/>
                      <a:pt x="728" y="841"/>
                    </a:cubicBezTo>
                    <a:cubicBezTo>
                      <a:pt x="612" y="841"/>
                      <a:pt x="496" y="773"/>
                      <a:pt x="380" y="773"/>
                    </a:cubicBezTo>
                    <a:cubicBezTo>
                      <a:pt x="342" y="773"/>
                      <a:pt x="305" y="780"/>
                      <a:pt x="268" y="798"/>
                    </a:cubicBezTo>
                    <a:cubicBezTo>
                      <a:pt x="68" y="865"/>
                      <a:pt x="468" y="999"/>
                      <a:pt x="335" y="1199"/>
                    </a:cubicBezTo>
                    <a:cubicBezTo>
                      <a:pt x="201" y="1399"/>
                      <a:pt x="335" y="1399"/>
                      <a:pt x="601" y="1599"/>
                    </a:cubicBezTo>
                    <a:cubicBezTo>
                      <a:pt x="835" y="1799"/>
                      <a:pt x="435" y="1833"/>
                      <a:pt x="435" y="2066"/>
                    </a:cubicBezTo>
                    <a:cubicBezTo>
                      <a:pt x="435" y="2300"/>
                      <a:pt x="134" y="2266"/>
                      <a:pt x="68" y="2433"/>
                    </a:cubicBezTo>
                    <a:cubicBezTo>
                      <a:pt x="1" y="2566"/>
                      <a:pt x="335" y="2867"/>
                      <a:pt x="635" y="2867"/>
                    </a:cubicBezTo>
                    <a:cubicBezTo>
                      <a:pt x="968" y="2833"/>
                      <a:pt x="1302" y="2700"/>
                      <a:pt x="1569" y="2466"/>
                    </a:cubicBezTo>
                    <a:cubicBezTo>
                      <a:pt x="1667" y="2368"/>
                      <a:pt x="1752" y="2342"/>
                      <a:pt x="1832" y="2342"/>
                    </a:cubicBezTo>
                    <a:cubicBezTo>
                      <a:pt x="1919" y="2342"/>
                      <a:pt x="2000" y="2373"/>
                      <a:pt x="2086" y="2373"/>
                    </a:cubicBezTo>
                    <a:cubicBezTo>
                      <a:pt x="2134" y="2373"/>
                      <a:pt x="2183" y="2363"/>
                      <a:pt x="2236" y="2333"/>
                    </a:cubicBezTo>
                    <a:cubicBezTo>
                      <a:pt x="2503" y="2199"/>
                      <a:pt x="2336" y="1232"/>
                      <a:pt x="2236" y="1032"/>
                    </a:cubicBezTo>
                    <a:cubicBezTo>
                      <a:pt x="2236" y="1032"/>
                      <a:pt x="2236" y="999"/>
                      <a:pt x="2236" y="965"/>
                    </a:cubicBezTo>
                    <a:cubicBezTo>
                      <a:pt x="2269" y="865"/>
                      <a:pt x="2536" y="832"/>
                      <a:pt x="2670" y="698"/>
                    </a:cubicBezTo>
                    <a:cubicBezTo>
                      <a:pt x="2803" y="565"/>
                      <a:pt x="2569" y="265"/>
                      <a:pt x="2369" y="65"/>
                    </a:cubicBezTo>
                    <a:cubicBezTo>
                      <a:pt x="2315" y="18"/>
                      <a:pt x="2262" y="1"/>
                      <a:pt x="2208"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7">
                <a:extLst>
                  <a:ext uri="{FF2B5EF4-FFF2-40B4-BE49-F238E27FC236}">
                    <a16:creationId xmlns:a16="http://schemas.microsoft.com/office/drawing/2014/main" id="{E472A5F8-D52F-C911-38C9-4BECEE20B818}"/>
                  </a:ext>
                </a:extLst>
              </p:cNvPr>
              <p:cNvSpPr/>
              <p:nvPr/>
            </p:nvSpPr>
            <p:spPr>
              <a:xfrm>
                <a:off x="1760303" y="1858329"/>
                <a:ext cx="18534" cy="16143"/>
              </a:xfrm>
              <a:custGeom>
                <a:avLst/>
                <a:gdLst/>
                <a:ahLst/>
                <a:cxnLst/>
                <a:rect l="l" t="t" r="r" b="b"/>
                <a:pathLst>
                  <a:path w="589" h="513" extrusionOk="0">
                    <a:moveTo>
                      <a:pt x="486" y="1"/>
                    </a:moveTo>
                    <a:cubicBezTo>
                      <a:pt x="330" y="1"/>
                      <a:pt x="1" y="512"/>
                      <a:pt x="155" y="512"/>
                    </a:cubicBezTo>
                    <a:cubicBezTo>
                      <a:pt x="288" y="512"/>
                      <a:pt x="588" y="112"/>
                      <a:pt x="522" y="12"/>
                    </a:cubicBezTo>
                    <a:cubicBezTo>
                      <a:pt x="511" y="4"/>
                      <a:pt x="500" y="1"/>
                      <a:pt x="486"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7">
                <a:extLst>
                  <a:ext uri="{FF2B5EF4-FFF2-40B4-BE49-F238E27FC236}">
                    <a16:creationId xmlns:a16="http://schemas.microsoft.com/office/drawing/2014/main" id="{4DD4C8E9-A025-07FC-A70C-55C4D2E474EE}"/>
                  </a:ext>
                </a:extLst>
              </p:cNvPr>
              <p:cNvSpPr/>
              <p:nvPr/>
            </p:nvSpPr>
            <p:spPr>
              <a:xfrm>
                <a:off x="1766219" y="1847410"/>
                <a:ext cx="154065" cy="215710"/>
              </a:xfrm>
              <a:custGeom>
                <a:avLst/>
                <a:gdLst/>
                <a:ahLst/>
                <a:cxnLst/>
                <a:rect l="l" t="t" r="r" b="b"/>
                <a:pathLst>
                  <a:path w="4896" h="6855" extrusionOk="0">
                    <a:moveTo>
                      <a:pt x="2055" y="1"/>
                    </a:moveTo>
                    <a:cubicBezTo>
                      <a:pt x="1988" y="1"/>
                      <a:pt x="1951" y="170"/>
                      <a:pt x="1868" y="226"/>
                    </a:cubicBezTo>
                    <a:cubicBezTo>
                      <a:pt x="1768" y="259"/>
                      <a:pt x="1668" y="276"/>
                      <a:pt x="1568" y="276"/>
                    </a:cubicBezTo>
                    <a:cubicBezTo>
                      <a:pt x="1468" y="276"/>
                      <a:pt x="1368" y="259"/>
                      <a:pt x="1268" y="226"/>
                    </a:cubicBezTo>
                    <a:cubicBezTo>
                      <a:pt x="1256" y="224"/>
                      <a:pt x="1245" y="224"/>
                      <a:pt x="1234" y="224"/>
                    </a:cubicBezTo>
                    <a:cubicBezTo>
                      <a:pt x="992" y="224"/>
                      <a:pt x="902" y="565"/>
                      <a:pt x="934" y="693"/>
                    </a:cubicBezTo>
                    <a:cubicBezTo>
                      <a:pt x="934" y="859"/>
                      <a:pt x="634" y="960"/>
                      <a:pt x="667" y="1093"/>
                    </a:cubicBezTo>
                    <a:cubicBezTo>
                      <a:pt x="719" y="1170"/>
                      <a:pt x="670" y="1248"/>
                      <a:pt x="600" y="1248"/>
                    </a:cubicBezTo>
                    <a:cubicBezTo>
                      <a:pt x="579" y="1248"/>
                      <a:pt x="556" y="1241"/>
                      <a:pt x="534" y="1226"/>
                    </a:cubicBezTo>
                    <a:cubicBezTo>
                      <a:pt x="483" y="1176"/>
                      <a:pt x="394" y="1048"/>
                      <a:pt x="281" y="1048"/>
                    </a:cubicBezTo>
                    <a:cubicBezTo>
                      <a:pt x="245" y="1048"/>
                      <a:pt x="207" y="1061"/>
                      <a:pt x="167" y="1093"/>
                    </a:cubicBezTo>
                    <a:cubicBezTo>
                      <a:pt x="0" y="1226"/>
                      <a:pt x="367" y="1393"/>
                      <a:pt x="600" y="1427"/>
                    </a:cubicBezTo>
                    <a:cubicBezTo>
                      <a:pt x="801" y="1460"/>
                      <a:pt x="434" y="1593"/>
                      <a:pt x="367" y="1860"/>
                    </a:cubicBezTo>
                    <a:cubicBezTo>
                      <a:pt x="334" y="2094"/>
                      <a:pt x="667" y="1960"/>
                      <a:pt x="667" y="2127"/>
                    </a:cubicBezTo>
                    <a:cubicBezTo>
                      <a:pt x="667" y="2294"/>
                      <a:pt x="200" y="2327"/>
                      <a:pt x="200" y="2461"/>
                    </a:cubicBezTo>
                    <a:cubicBezTo>
                      <a:pt x="200" y="2503"/>
                      <a:pt x="217" y="2520"/>
                      <a:pt x="245" y="2520"/>
                    </a:cubicBezTo>
                    <a:cubicBezTo>
                      <a:pt x="327" y="2520"/>
                      <a:pt x="501" y="2377"/>
                      <a:pt x="600" y="2327"/>
                    </a:cubicBezTo>
                    <a:cubicBezTo>
                      <a:pt x="609" y="2323"/>
                      <a:pt x="617" y="2321"/>
                      <a:pt x="623" y="2321"/>
                    </a:cubicBezTo>
                    <a:cubicBezTo>
                      <a:pt x="703" y="2321"/>
                      <a:pt x="575" y="2667"/>
                      <a:pt x="780" y="2667"/>
                    </a:cubicBezTo>
                    <a:cubicBezTo>
                      <a:pt x="796" y="2667"/>
                      <a:pt x="814" y="2665"/>
                      <a:pt x="834" y="2661"/>
                    </a:cubicBezTo>
                    <a:cubicBezTo>
                      <a:pt x="1122" y="2629"/>
                      <a:pt x="1041" y="2258"/>
                      <a:pt x="1123" y="2258"/>
                    </a:cubicBezTo>
                    <a:cubicBezTo>
                      <a:pt x="1127" y="2258"/>
                      <a:pt x="1130" y="2259"/>
                      <a:pt x="1134" y="2260"/>
                    </a:cubicBezTo>
                    <a:cubicBezTo>
                      <a:pt x="1268" y="2294"/>
                      <a:pt x="1101" y="2461"/>
                      <a:pt x="1201" y="2627"/>
                    </a:cubicBezTo>
                    <a:cubicBezTo>
                      <a:pt x="1268" y="2794"/>
                      <a:pt x="967" y="3061"/>
                      <a:pt x="1001" y="3194"/>
                    </a:cubicBezTo>
                    <a:cubicBezTo>
                      <a:pt x="1001" y="3254"/>
                      <a:pt x="1122" y="3287"/>
                      <a:pt x="1274" y="3287"/>
                    </a:cubicBezTo>
                    <a:cubicBezTo>
                      <a:pt x="1460" y="3287"/>
                      <a:pt x="1691" y="3238"/>
                      <a:pt x="1801" y="3128"/>
                    </a:cubicBezTo>
                    <a:cubicBezTo>
                      <a:pt x="1851" y="3068"/>
                      <a:pt x="1895" y="3044"/>
                      <a:pt x="1928" y="3044"/>
                    </a:cubicBezTo>
                    <a:cubicBezTo>
                      <a:pt x="2007" y="3044"/>
                      <a:pt x="2028" y="3177"/>
                      <a:pt x="1935" y="3295"/>
                    </a:cubicBezTo>
                    <a:cubicBezTo>
                      <a:pt x="1801" y="3395"/>
                      <a:pt x="1868" y="3595"/>
                      <a:pt x="2035" y="3628"/>
                    </a:cubicBezTo>
                    <a:cubicBezTo>
                      <a:pt x="2202" y="3695"/>
                      <a:pt x="2235" y="3695"/>
                      <a:pt x="2168" y="3828"/>
                    </a:cubicBezTo>
                    <a:cubicBezTo>
                      <a:pt x="2102" y="3962"/>
                      <a:pt x="2168" y="4195"/>
                      <a:pt x="2135" y="4329"/>
                    </a:cubicBezTo>
                    <a:cubicBezTo>
                      <a:pt x="2098" y="4384"/>
                      <a:pt x="1930" y="4408"/>
                      <a:pt x="1786" y="4408"/>
                    </a:cubicBezTo>
                    <a:cubicBezTo>
                      <a:pt x="1669" y="4408"/>
                      <a:pt x="1568" y="4392"/>
                      <a:pt x="1568" y="4362"/>
                    </a:cubicBezTo>
                    <a:cubicBezTo>
                      <a:pt x="1556" y="4327"/>
                      <a:pt x="1524" y="4312"/>
                      <a:pt x="1491" y="4312"/>
                    </a:cubicBezTo>
                    <a:cubicBezTo>
                      <a:pt x="1427" y="4312"/>
                      <a:pt x="1358" y="4363"/>
                      <a:pt x="1401" y="4429"/>
                    </a:cubicBezTo>
                    <a:cubicBezTo>
                      <a:pt x="1434" y="4562"/>
                      <a:pt x="1201" y="4662"/>
                      <a:pt x="1234" y="4762"/>
                    </a:cubicBezTo>
                    <a:cubicBezTo>
                      <a:pt x="1234" y="4896"/>
                      <a:pt x="1534" y="4862"/>
                      <a:pt x="1534" y="4996"/>
                    </a:cubicBezTo>
                    <a:cubicBezTo>
                      <a:pt x="1568" y="5129"/>
                      <a:pt x="1334" y="5263"/>
                      <a:pt x="1034" y="5363"/>
                    </a:cubicBezTo>
                    <a:cubicBezTo>
                      <a:pt x="757" y="5446"/>
                      <a:pt x="986" y="5621"/>
                      <a:pt x="1148" y="5621"/>
                    </a:cubicBezTo>
                    <a:cubicBezTo>
                      <a:pt x="1181" y="5621"/>
                      <a:pt x="1212" y="5613"/>
                      <a:pt x="1234" y="5596"/>
                    </a:cubicBezTo>
                    <a:cubicBezTo>
                      <a:pt x="1265" y="5573"/>
                      <a:pt x="1287" y="5564"/>
                      <a:pt x="1305" y="5564"/>
                    </a:cubicBezTo>
                    <a:cubicBezTo>
                      <a:pt x="1366" y="5564"/>
                      <a:pt x="1388" y="5663"/>
                      <a:pt x="1568" y="5663"/>
                    </a:cubicBezTo>
                    <a:cubicBezTo>
                      <a:pt x="1735" y="5663"/>
                      <a:pt x="1855" y="5779"/>
                      <a:pt x="2026" y="5779"/>
                    </a:cubicBezTo>
                    <a:cubicBezTo>
                      <a:pt x="2060" y="5779"/>
                      <a:pt x="2096" y="5774"/>
                      <a:pt x="2135" y="5763"/>
                    </a:cubicBezTo>
                    <a:cubicBezTo>
                      <a:pt x="2201" y="5735"/>
                      <a:pt x="2249" y="5722"/>
                      <a:pt x="2279" y="5722"/>
                    </a:cubicBezTo>
                    <a:cubicBezTo>
                      <a:pt x="2355" y="5722"/>
                      <a:pt x="2321" y="5801"/>
                      <a:pt x="2202" y="5896"/>
                    </a:cubicBezTo>
                    <a:cubicBezTo>
                      <a:pt x="2128" y="5946"/>
                      <a:pt x="2045" y="5959"/>
                      <a:pt x="1961" y="5959"/>
                    </a:cubicBezTo>
                    <a:cubicBezTo>
                      <a:pt x="1869" y="5959"/>
                      <a:pt x="1777" y="5943"/>
                      <a:pt x="1695" y="5943"/>
                    </a:cubicBezTo>
                    <a:cubicBezTo>
                      <a:pt x="1649" y="5943"/>
                      <a:pt x="1606" y="5948"/>
                      <a:pt x="1568" y="5963"/>
                    </a:cubicBezTo>
                    <a:cubicBezTo>
                      <a:pt x="1401" y="6063"/>
                      <a:pt x="734" y="6697"/>
                      <a:pt x="867" y="6830"/>
                    </a:cubicBezTo>
                    <a:cubicBezTo>
                      <a:pt x="879" y="6847"/>
                      <a:pt x="891" y="6855"/>
                      <a:pt x="905" y="6855"/>
                    </a:cubicBezTo>
                    <a:cubicBezTo>
                      <a:pt x="973" y="6855"/>
                      <a:pt x="1080" y="6680"/>
                      <a:pt x="1301" y="6597"/>
                    </a:cubicBezTo>
                    <a:cubicBezTo>
                      <a:pt x="1354" y="6574"/>
                      <a:pt x="1396" y="6565"/>
                      <a:pt x="1432" y="6565"/>
                    </a:cubicBezTo>
                    <a:cubicBezTo>
                      <a:pt x="1555" y="6565"/>
                      <a:pt x="1598" y="6671"/>
                      <a:pt x="1701" y="6697"/>
                    </a:cubicBezTo>
                    <a:cubicBezTo>
                      <a:pt x="1827" y="6697"/>
                      <a:pt x="1834" y="6461"/>
                      <a:pt x="1946" y="6461"/>
                    </a:cubicBezTo>
                    <a:cubicBezTo>
                      <a:pt x="1953" y="6461"/>
                      <a:pt x="1960" y="6462"/>
                      <a:pt x="1968" y="6463"/>
                    </a:cubicBezTo>
                    <a:cubicBezTo>
                      <a:pt x="2054" y="6463"/>
                      <a:pt x="2140" y="6390"/>
                      <a:pt x="2288" y="6390"/>
                    </a:cubicBezTo>
                    <a:cubicBezTo>
                      <a:pt x="2313" y="6390"/>
                      <a:pt x="2340" y="6392"/>
                      <a:pt x="2368" y="6397"/>
                    </a:cubicBezTo>
                    <a:cubicBezTo>
                      <a:pt x="2398" y="6403"/>
                      <a:pt x="2426" y="6405"/>
                      <a:pt x="2454" y="6405"/>
                    </a:cubicBezTo>
                    <a:cubicBezTo>
                      <a:pt x="2582" y="6405"/>
                      <a:pt x="2692" y="6346"/>
                      <a:pt x="2802" y="6263"/>
                    </a:cubicBezTo>
                    <a:cubicBezTo>
                      <a:pt x="2815" y="6255"/>
                      <a:pt x="2830" y="6251"/>
                      <a:pt x="2846" y="6251"/>
                    </a:cubicBezTo>
                    <a:cubicBezTo>
                      <a:pt x="2943" y="6251"/>
                      <a:pt x="3095" y="6376"/>
                      <a:pt x="3192" y="6376"/>
                    </a:cubicBezTo>
                    <a:cubicBezTo>
                      <a:pt x="3208" y="6376"/>
                      <a:pt x="3223" y="6372"/>
                      <a:pt x="3236" y="6363"/>
                    </a:cubicBezTo>
                    <a:cubicBezTo>
                      <a:pt x="3436" y="6297"/>
                      <a:pt x="3636" y="6263"/>
                      <a:pt x="3836" y="6263"/>
                    </a:cubicBezTo>
                    <a:cubicBezTo>
                      <a:pt x="4136" y="6230"/>
                      <a:pt x="4403" y="6097"/>
                      <a:pt x="4603" y="5930"/>
                    </a:cubicBezTo>
                    <a:cubicBezTo>
                      <a:pt x="4703" y="5855"/>
                      <a:pt x="4616" y="5817"/>
                      <a:pt x="4495" y="5817"/>
                    </a:cubicBezTo>
                    <a:cubicBezTo>
                      <a:pt x="4455" y="5817"/>
                      <a:pt x="4412" y="5821"/>
                      <a:pt x="4370" y="5830"/>
                    </a:cubicBezTo>
                    <a:cubicBezTo>
                      <a:pt x="4360" y="5832"/>
                      <a:pt x="4351" y="5833"/>
                      <a:pt x="4342" y="5833"/>
                    </a:cubicBezTo>
                    <a:cubicBezTo>
                      <a:pt x="4238" y="5833"/>
                      <a:pt x="4251" y="5650"/>
                      <a:pt x="4437" y="5496"/>
                    </a:cubicBezTo>
                    <a:cubicBezTo>
                      <a:pt x="4603" y="5329"/>
                      <a:pt x="4870" y="5229"/>
                      <a:pt x="4870" y="4962"/>
                    </a:cubicBezTo>
                    <a:cubicBezTo>
                      <a:pt x="4895" y="4786"/>
                      <a:pt x="4598" y="4648"/>
                      <a:pt x="4422" y="4648"/>
                    </a:cubicBezTo>
                    <a:cubicBezTo>
                      <a:pt x="4364" y="4648"/>
                      <a:pt x="4320" y="4663"/>
                      <a:pt x="4303" y="4696"/>
                    </a:cubicBezTo>
                    <a:cubicBezTo>
                      <a:pt x="4274" y="4754"/>
                      <a:pt x="4238" y="4780"/>
                      <a:pt x="4199" y="4780"/>
                    </a:cubicBezTo>
                    <a:cubicBezTo>
                      <a:pt x="4149" y="4780"/>
                      <a:pt x="4092" y="4737"/>
                      <a:pt x="4036" y="4662"/>
                    </a:cubicBezTo>
                    <a:cubicBezTo>
                      <a:pt x="3936" y="4495"/>
                      <a:pt x="4103" y="4362"/>
                      <a:pt x="4036" y="4362"/>
                    </a:cubicBezTo>
                    <a:cubicBezTo>
                      <a:pt x="3936" y="4295"/>
                      <a:pt x="3836" y="4195"/>
                      <a:pt x="3836" y="4062"/>
                    </a:cubicBezTo>
                    <a:cubicBezTo>
                      <a:pt x="3869" y="3962"/>
                      <a:pt x="3703" y="3461"/>
                      <a:pt x="3436" y="3395"/>
                    </a:cubicBezTo>
                    <a:cubicBezTo>
                      <a:pt x="3169" y="3328"/>
                      <a:pt x="3102" y="2928"/>
                      <a:pt x="3069" y="2727"/>
                    </a:cubicBezTo>
                    <a:cubicBezTo>
                      <a:pt x="3002" y="2494"/>
                      <a:pt x="2835" y="2627"/>
                      <a:pt x="2702" y="2427"/>
                    </a:cubicBezTo>
                    <a:cubicBezTo>
                      <a:pt x="2635" y="2344"/>
                      <a:pt x="2544" y="2319"/>
                      <a:pt x="2452" y="2319"/>
                    </a:cubicBezTo>
                    <a:cubicBezTo>
                      <a:pt x="2360" y="2319"/>
                      <a:pt x="2268" y="2344"/>
                      <a:pt x="2202" y="2361"/>
                    </a:cubicBezTo>
                    <a:cubicBezTo>
                      <a:pt x="2068" y="2361"/>
                      <a:pt x="2202" y="2127"/>
                      <a:pt x="2402" y="1994"/>
                    </a:cubicBezTo>
                    <a:cubicBezTo>
                      <a:pt x="2635" y="1727"/>
                      <a:pt x="2769" y="1393"/>
                      <a:pt x="2802" y="1026"/>
                    </a:cubicBezTo>
                    <a:cubicBezTo>
                      <a:pt x="2802" y="955"/>
                      <a:pt x="2563" y="922"/>
                      <a:pt x="2315" y="922"/>
                    </a:cubicBezTo>
                    <a:cubicBezTo>
                      <a:pt x="2100" y="922"/>
                      <a:pt x="1879" y="946"/>
                      <a:pt x="1801" y="993"/>
                    </a:cubicBezTo>
                    <a:cubicBezTo>
                      <a:pt x="1778" y="1002"/>
                      <a:pt x="1755" y="1006"/>
                      <a:pt x="1732" y="1006"/>
                    </a:cubicBezTo>
                    <a:cubicBezTo>
                      <a:pt x="1594" y="1006"/>
                      <a:pt x="1486" y="850"/>
                      <a:pt x="1601" y="793"/>
                    </a:cubicBezTo>
                    <a:cubicBezTo>
                      <a:pt x="1735" y="726"/>
                      <a:pt x="2035" y="459"/>
                      <a:pt x="2035" y="326"/>
                    </a:cubicBezTo>
                    <a:cubicBezTo>
                      <a:pt x="2035" y="226"/>
                      <a:pt x="2235" y="126"/>
                      <a:pt x="2102" y="26"/>
                    </a:cubicBezTo>
                    <a:cubicBezTo>
                      <a:pt x="2084" y="8"/>
                      <a:pt x="2069" y="1"/>
                      <a:pt x="205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7">
                <a:extLst>
                  <a:ext uri="{FF2B5EF4-FFF2-40B4-BE49-F238E27FC236}">
                    <a16:creationId xmlns:a16="http://schemas.microsoft.com/office/drawing/2014/main" id="{3891675F-D288-3743-07A0-2DDBC0AAEB30}"/>
                  </a:ext>
                </a:extLst>
              </p:cNvPr>
              <p:cNvSpPr/>
              <p:nvPr/>
            </p:nvSpPr>
            <p:spPr>
              <a:xfrm>
                <a:off x="2621694" y="3229682"/>
                <a:ext cx="130181" cy="246422"/>
              </a:xfrm>
              <a:custGeom>
                <a:avLst/>
                <a:gdLst/>
                <a:ahLst/>
                <a:cxnLst/>
                <a:rect l="l" t="t" r="r" b="b"/>
                <a:pathLst>
                  <a:path w="4137" h="7831" extrusionOk="0">
                    <a:moveTo>
                      <a:pt x="3417" y="1"/>
                    </a:moveTo>
                    <a:cubicBezTo>
                      <a:pt x="3368" y="1"/>
                      <a:pt x="3318" y="214"/>
                      <a:pt x="3269" y="263"/>
                    </a:cubicBezTo>
                    <a:cubicBezTo>
                      <a:pt x="3202" y="364"/>
                      <a:pt x="3169" y="497"/>
                      <a:pt x="3202" y="664"/>
                    </a:cubicBezTo>
                    <a:cubicBezTo>
                      <a:pt x="3202" y="764"/>
                      <a:pt x="3002" y="897"/>
                      <a:pt x="2869" y="897"/>
                    </a:cubicBezTo>
                    <a:cubicBezTo>
                      <a:pt x="2852" y="893"/>
                      <a:pt x="2833" y="891"/>
                      <a:pt x="2815" y="891"/>
                    </a:cubicBezTo>
                    <a:cubicBezTo>
                      <a:pt x="2688" y="891"/>
                      <a:pt x="2544" y="986"/>
                      <a:pt x="2602" y="1131"/>
                    </a:cubicBezTo>
                    <a:cubicBezTo>
                      <a:pt x="2669" y="1331"/>
                      <a:pt x="2502" y="1298"/>
                      <a:pt x="2602" y="1431"/>
                    </a:cubicBezTo>
                    <a:cubicBezTo>
                      <a:pt x="2702" y="1564"/>
                      <a:pt x="2402" y="1765"/>
                      <a:pt x="2168" y="1765"/>
                    </a:cubicBezTo>
                    <a:cubicBezTo>
                      <a:pt x="1944" y="1797"/>
                      <a:pt x="1689" y="2167"/>
                      <a:pt x="1433" y="2167"/>
                    </a:cubicBezTo>
                    <a:cubicBezTo>
                      <a:pt x="1422" y="2167"/>
                      <a:pt x="1412" y="2166"/>
                      <a:pt x="1401" y="2165"/>
                    </a:cubicBezTo>
                    <a:cubicBezTo>
                      <a:pt x="1383" y="2162"/>
                      <a:pt x="1365" y="2161"/>
                      <a:pt x="1347" y="2161"/>
                    </a:cubicBezTo>
                    <a:cubicBezTo>
                      <a:pt x="1150" y="2161"/>
                      <a:pt x="952" y="2302"/>
                      <a:pt x="755" y="2302"/>
                    </a:cubicBezTo>
                    <a:cubicBezTo>
                      <a:pt x="737" y="2302"/>
                      <a:pt x="719" y="2301"/>
                      <a:pt x="701" y="2298"/>
                    </a:cubicBezTo>
                    <a:cubicBezTo>
                      <a:pt x="694" y="2297"/>
                      <a:pt x="687" y="2297"/>
                      <a:pt x="681" y="2297"/>
                    </a:cubicBezTo>
                    <a:cubicBezTo>
                      <a:pt x="509" y="2297"/>
                      <a:pt x="628" y="2742"/>
                      <a:pt x="467" y="3032"/>
                    </a:cubicBezTo>
                    <a:cubicBezTo>
                      <a:pt x="334" y="3366"/>
                      <a:pt x="367" y="3733"/>
                      <a:pt x="534" y="4033"/>
                    </a:cubicBezTo>
                    <a:cubicBezTo>
                      <a:pt x="767" y="4400"/>
                      <a:pt x="734" y="4867"/>
                      <a:pt x="434" y="5134"/>
                    </a:cubicBezTo>
                    <a:cubicBezTo>
                      <a:pt x="100" y="5501"/>
                      <a:pt x="0" y="6034"/>
                      <a:pt x="200" y="6468"/>
                    </a:cubicBezTo>
                    <a:cubicBezTo>
                      <a:pt x="367" y="6801"/>
                      <a:pt x="367" y="7302"/>
                      <a:pt x="567" y="7502"/>
                    </a:cubicBezTo>
                    <a:cubicBezTo>
                      <a:pt x="716" y="7675"/>
                      <a:pt x="1085" y="7830"/>
                      <a:pt x="1334" y="7830"/>
                    </a:cubicBezTo>
                    <a:cubicBezTo>
                      <a:pt x="1420" y="7830"/>
                      <a:pt x="1492" y="7812"/>
                      <a:pt x="1535" y="7769"/>
                    </a:cubicBezTo>
                    <a:cubicBezTo>
                      <a:pt x="1735" y="7602"/>
                      <a:pt x="1901" y="7802"/>
                      <a:pt x="2102" y="7535"/>
                    </a:cubicBezTo>
                    <a:cubicBezTo>
                      <a:pt x="2335" y="7302"/>
                      <a:pt x="2635" y="6068"/>
                      <a:pt x="2902" y="5234"/>
                    </a:cubicBezTo>
                    <a:cubicBezTo>
                      <a:pt x="3169" y="4533"/>
                      <a:pt x="3403" y="3799"/>
                      <a:pt x="3536" y="3065"/>
                    </a:cubicBezTo>
                    <a:cubicBezTo>
                      <a:pt x="3503" y="2832"/>
                      <a:pt x="3703" y="2699"/>
                      <a:pt x="3636" y="2465"/>
                    </a:cubicBezTo>
                    <a:cubicBezTo>
                      <a:pt x="3558" y="2256"/>
                      <a:pt x="3623" y="2046"/>
                      <a:pt x="3703" y="2046"/>
                    </a:cubicBezTo>
                    <a:cubicBezTo>
                      <a:pt x="3725" y="2046"/>
                      <a:pt x="3748" y="2062"/>
                      <a:pt x="3769" y="2098"/>
                    </a:cubicBezTo>
                    <a:cubicBezTo>
                      <a:pt x="3816" y="2191"/>
                      <a:pt x="3877" y="2241"/>
                      <a:pt x="3935" y="2241"/>
                    </a:cubicBezTo>
                    <a:cubicBezTo>
                      <a:pt x="4003" y="2241"/>
                      <a:pt x="4067" y="2174"/>
                      <a:pt x="4103" y="2031"/>
                    </a:cubicBezTo>
                    <a:cubicBezTo>
                      <a:pt x="4136" y="1798"/>
                      <a:pt x="3903" y="1364"/>
                      <a:pt x="3870" y="997"/>
                    </a:cubicBezTo>
                    <a:cubicBezTo>
                      <a:pt x="3870" y="630"/>
                      <a:pt x="3536" y="263"/>
                      <a:pt x="3469" y="97"/>
                    </a:cubicBezTo>
                    <a:cubicBezTo>
                      <a:pt x="3452" y="27"/>
                      <a:pt x="3435" y="1"/>
                      <a:pt x="341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7">
                <a:extLst>
                  <a:ext uri="{FF2B5EF4-FFF2-40B4-BE49-F238E27FC236}">
                    <a16:creationId xmlns:a16="http://schemas.microsoft.com/office/drawing/2014/main" id="{7917FA5B-D013-8A74-2626-4A6337E9FBE7}"/>
                  </a:ext>
                </a:extLst>
              </p:cNvPr>
              <p:cNvSpPr/>
              <p:nvPr/>
            </p:nvSpPr>
            <p:spPr>
              <a:xfrm>
                <a:off x="2026518" y="2256518"/>
                <a:ext cx="32569" cy="46289"/>
              </a:xfrm>
              <a:custGeom>
                <a:avLst/>
                <a:gdLst/>
                <a:ahLst/>
                <a:cxnLst/>
                <a:rect l="l" t="t" r="r" b="b"/>
                <a:pathLst>
                  <a:path w="1035" h="1471" extrusionOk="0">
                    <a:moveTo>
                      <a:pt x="734" y="0"/>
                    </a:moveTo>
                    <a:cubicBezTo>
                      <a:pt x="668" y="0"/>
                      <a:pt x="568" y="34"/>
                      <a:pt x="501" y="67"/>
                    </a:cubicBezTo>
                    <a:cubicBezTo>
                      <a:pt x="434" y="134"/>
                      <a:pt x="368" y="134"/>
                      <a:pt x="301" y="134"/>
                    </a:cubicBezTo>
                    <a:lnTo>
                      <a:pt x="167" y="134"/>
                    </a:lnTo>
                    <a:cubicBezTo>
                      <a:pt x="134" y="134"/>
                      <a:pt x="101" y="134"/>
                      <a:pt x="101" y="167"/>
                    </a:cubicBezTo>
                    <a:cubicBezTo>
                      <a:pt x="1" y="334"/>
                      <a:pt x="368" y="568"/>
                      <a:pt x="301" y="901"/>
                    </a:cubicBezTo>
                    <a:cubicBezTo>
                      <a:pt x="238" y="1186"/>
                      <a:pt x="294" y="1471"/>
                      <a:pt x="443" y="1471"/>
                    </a:cubicBezTo>
                    <a:cubicBezTo>
                      <a:pt x="451" y="1471"/>
                      <a:pt x="459" y="1470"/>
                      <a:pt x="468" y="1468"/>
                    </a:cubicBezTo>
                    <a:cubicBezTo>
                      <a:pt x="468" y="1435"/>
                      <a:pt x="501" y="1435"/>
                      <a:pt x="534" y="1401"/>
                    </a:cubicBezTo>
                    <a:cubicBezTo>
                      <a:pt x="701" y="1235"/>
                      <a:pt x="801" y="1301"/>
                      <a:pt x="901" y="1168"/>
                    </a:cubicBezTo>
                    <a:cubicBezTo>
                      <a:pt x="1001" y="1035"/>
                      <a:pt x="901" y="534"/>
                      <a:pt x="1001" y="267"/>
                    </a:cubicBezTo>
                    <a:cubicBezTo>
                      <a:pt x="1035" y="134"/>
                      <a:pt x="901" y="34"/>
                      <a:pt x="734"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7">
                <a:extLst>
                  <a:ext uri="{FF2B5EF4-FFF2-40B4-BE49-F238E27FC236}">
                    <a16:creationId xmlns:a16="http://schemas.microsoft.com/office/drawing/2014/main" id="{902BFA4C-945E-1FB6-486E-D1A8DA8EEFDE}"/>
                  </a:ext>
                </a:extLst>
              </p:cNvPr>
              <p:cNvSpPr/>
              <p:nvPr/>
            </p:nvSpPr>
            <p:spPr>
              <a:xfrm>
                <a:off x="2104211" y="2316338"/>
                <a:ext cx="51449" cy="30492"/>
              </a:xfrm>
              <a:custGeom>
                <a:avLst/>
                <a:gdLst/>
                <a:ahLst/>
                <a:cxnLst/>
                <a:rect l="l" t="t" r="r" b="b"/>
                <a:pathLst>
                  <a:path w="1635" h="969" extrusionOk="0">
                    <a:moveTo>
                      <a:pt x="367" y="1"/>
                    </a:moveTo>
                    <a:cubicBezTo>
                      <a:pt x="167" y="1"/>
                      <a:pt x="0" y="168"/>
                      <a:pt x="33" y="268"/>
                    </a:cubicBezTo>
                    <a:cubicBezTo>
                      <a:pt x="100" y="368"/>
                      <a:pt x="200" y="468"/>
                      <a:pt x="634" y="568"/>
                    </a:cubicBezTo>
                    <a:cubicBezTo>
                      <a:pt x="1034" y="668"/>
                      <a:pt x="1067" y="935"/>
                      <a:pt x="1234" y="968"/>
                    </a:cubicBezTo>
                    <a:cubicBezTo>
                      <a:pt x="1434" y="968"/>
                      <a:pt x="1434" y="801"/>
                      <a:pt x="1401" y="568"/>
                    </a:cubicBezTo>
                    <a:cubicBezTo>
                      <a:pt x="1368" y="368"/>
                      <a:pt x="1601" y="101"/>
                      <a:pt x="1635" y="68"/>
                    </a:cubicBezTo>
                    <a:cubicBezTo>
                      <a:pt x="1635" y="34"/>
                      <a:pt x="1601" y="1"/>
                      <a:pt x="1468" y="1"/>
                    </a:cubicBezTo>
                    <a:cubicBezTo>
                      <a:pt x="1368" y="1"/>
                      <a:pt x="1268" y="1"/>
                      <a:pt x="1168" y="34"/>
                    </a:cubicBezTo>
                    <a:cubicBezTo>
                      <a:pt x="1067" y="68"/>
                      <a:pt x="934" y="68"/>
                      <a:pt x="801" y="101"/>
                    </a:cubicBezTo>
                    <a:cubicBezTo>
                      <a:pt x="701" y="101"/>
                      <a:pt x="600" y="68"/>
                      <a:pt x="500" y="34"/>
                    </a:cubicBezTo>
                    <a:cubicBezTo>
                      <a:pt x="467" y="1"/>
                      <a:pt x="400" y="1"/>
                      <a:pt x="36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7">
                <a:extLst>
                  <a:ext uri="{FF2B5EF4-FFF2-40B4-BE49-F238E27FC236}">
                    <a16:creationId xmlns:a16="http://schemas.microsoft.com/office/drawing/2014/main" id="{F6E4CE72-D946-5330-C6E9-332594FC96B8}"/>
                  </a:ext>
                </a:extLst>
              </p:cNvPr>
              <p:cNvSpPr/>
              <p:nvPr/>
            </p:nvSpPr>
            <p:spPr>
              <a:xfrm>
                <a:off x="1183630" y="1965759"/>
                <a:ext cx="1787637" cy="3884852"/>
              </a:xfrm>
              <a:custGeom>
                <a:avLst/>
                <a:gdLst/>
                <a:ahLst/>
                <a:cxnLst/>
                <a:rect l="l" t="t" r="r" b="b"/>
                <a:pathLst>
                  <a:path w="56809" h="123456" extrusionOk="0">
                    <a:moveTo>
                      <a:pt x="21916" y="1"/>
                    </a:moveTo>
                    <a:cubicBezTo>
                      <a:pt x="21916" y="1"/>
                      <a:pt x="4738" y="17146"/>
                      <a:pt x="2736" y="20482"/>
                    </a:cubicBezTo>
                    <a:cubicBezTo>
                      <a:pt x="735" y="23818"/>
                      <a:pt x="134" y="48102"/>
                      <a:pt x="134" y="48102"/>
                    </a:cubicBezTo>
                    <a:cubicBezTo>
                      <a:pt x="1" y="52305"/>
                      <a:pt x="8707" y="64914"/>
                      <a:pt x="8707" y="64914"/>
                    </a:cubicBezTo>
                    <a:lnTo>
                      <a:pt x="2002" y="123456"/>
                    </a:lnTo>
                    <a:lnTo>
                      <a:pt x="52605" y="123456"/>
                    </a:lnTo>
                    <a:lnTo>
                      <a:pt x="47802" y="65514"/>
                    </a:lnTo>
                    <a:cubicBezTo>
                      <a:pt x="47802" y="65514"/>
                      <a:pt x="56808" y="44699"/>
                      <a:pt x="56708" y="41430"/>
                    </a:cubicBezTo>
                    <a:cubicBezTo>
                      <a:pt x="56608" y="38161"/>
                      <a:pt x="54306" y="17513"/>
                      <a:pt x="54306" y="17513"/>
                    </a:cubicBezTo>
                    <a:cubicBezTo>
                      <a:pt x="54306" y="17513"/>
                      <a:pt x="55040" y="11342"/>
                      <a:pt x="53873" y="8974"/>
                    </a:cubicBezTo>
                    <a:cubicBezTo>
                      <a:pt x="52778" y="6814"/>
                      <a:pt x="47746" y="5432"/>
                      <a:pt x="46133" y="5432"/>
                    </a:cubicBezTo>
                    <a:cubicBezTo>
                      <a:pt x="45977" y="5432"/>
                      <a:pt x="45852" y="5445"/>
                      <a:pt x="45767" y="5471"/>
                    </a:cubicBezTo>
                    <a:cubicBezTo>
                      <a:pt x="45300" y="5571"/>
                      <a:pt x="44866" y="5771"/>
                      <a:pt x="44499" y="6072"/>
                    </a:cubicBezTo>
                    <a:cubicBezTo>
                      <a:pt x="44499" y="6072"/>
                      <a:pt x="43265" y="2436"/>
                      <a:pt x="42565" y="1835"/>
                    </a:cubicBezTo>
                    <a:cubicBezTo>
                      <a:pt x="41897" y="1235"/>
                      <a:pt x="36193" y="601"/>
                      <a:pt x="35660" y="601"/>
                    </a:cubicBezTo>
                    <a:cubicBezTo>
                      <a:pt x="35159" y="601"/>
                      <a:pt x="32691" y="2436"/>
                      <a:pt x="32691" y="2436"/>
                    </a:cubicBezTo>
                    <a:cubicBezTo>
                      <a:pt x="32691" y="2436"/>
                      <a:pt x="32324" y="1335"/>
                      <a:pt x="31723" y="968"/>
                    </a:cubicBezTo>
                    <a:cubicBezTo>
                      <a:pt x="31209" y="654"/>
                      <a:pt x="27000" y="266"/>
                      <a:pt x="25656" y="266"/>
                    </a:cubicBezTo>
                    <a:cubicBezTo>
                      <a:pt x="25430" y="266"/>
                      <a:pt x="25286" y="277"/>
                      <a:pt x="25252" y="301"/>
                    </a:cubicBezTo>
                    <a:cubicBezTo>
                      <a:pt x="25052" y="468"/>
                      <a:pt x="23718" y="3036"/>
                      <a:pt x="23718" y="3036"/>
                    </a:cubicBezTo>
                    <a:lnTo>
                      <a:pt x="21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7">
                <a:extLst>
                  <a:ext uri="{FF2B5EF4-FFF2-40B4-BE49-F238E27FC236}">
                    <a16:creationId xmlns:a16="http://schemas.microsoft.com/office/drawing/2014/main" id="{6A961FDE-E32A-BFCC-F6B8-6F0214FD56D6}"/>
                  </a:ext>
                </a:extLst>
              </p:cNvPr>
              <p:cNvSpPr/>
              <p:nvPr/>
            </p:nvSpPr>
            <p:spPr>
              <a:xfrm>
                <a:off x="1622412" y="2606059"/>
                <a:ext cx="234087" cy="462918"/>
              </a:xfrm>
              <a:custGeom>
                <a:avLst/>
                <a:gdLst/>
                <a:ahLst/>
                <a:cxnLst/>
                <a:rect l="l" t="t" r="r" b="b"/>
                <a:pathLst>
                  <a:path w="7439" h="14711" extrusionOk="0">
                    <a:moveTo>
                      <a:pt x="6471" y="0"/>
                    </a:moveTo>
                    <a:lnTo>
                      <a:pt x="0" y="8406"/>
                    </a:lnTo>
                    <a:cubicBezTo>
                      <a:pt x="2702" y="10208"/>
                      <a:pt x="5204" y="12343"/>
                      <a:pt x="7439" y="14711"/>
                    </a:cubicBezTo>
                    <a:lnTo>
                      <a:pt x="6471" y="0"/>
                    </a:ln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7">
                <a:extLst>
                  <a:ext uri="{FF2B5EF4-FFF2-40B4-BE49-F238E27FC236}">
                    <a16:creationId xmlns:a16="http://schemas.microsoft.com/office/drawing/2014/main" id="{AD8F9B23-ABC0-8FB4-2A12-02F399B2243D}"/>
                  </a:ext>
                </a:extLst>
              </p:cNvPr>
              <p:cNvSpPr/>
              <p:nvPr/>
            </p:nvSpPr>
            <p:spPr>
              <a:xfrm>
                <a:off x="1971953" y="3124581"/>
                <a:ext cx="684387" cy="574219"/>
              </a:xfrm>
              <a:custGeom>
                <a:avLst/>
                <a:gdLst/>
                <a:ahLst/>
                <a:cxnLst/>
                <a:rect l="l" t="t" r="r" b="b"/>
                <a:pathLst>
                  <a:path w="21749" h="18248" extrusionOk="0">
                    <a:moveTo>
                      <a:pt x="7839" y="1"/>
                    </a:moveTo>
                    <a:cubicBezTo>
                      <a:pt x="7839" y="1"/>
                      <a:pt x="6536" y="4195"/>
                      <a:pt x="2671" y="4195"/>
                    </a:cubicBezTo>
                    <a:cubicBezTo>
                      <a:pt x="1950" y="4195"/>
                      <a:pt x="1140" y="4050"/>
                      <a:pt x="234" y="3704"/>
                    </a:cubicBezTo>
                    <a:lnTo>
                      <a:pt x="0" y="4504"/>
                    </a:lnTo>
                    <a:lnTo>
                      <a:pt x="3136" y="18247"/>
                    </a:lnTo>
                    <a:lnTo>
                      <a:pt x="21749" y="4037"/>
                    </a:lnTo>
                    <a:cubicBezTo>
                      <a:pt x="21749" y="4037"/>
                      <a:pt x="17646" y="3270"/>
                      <a:pt x="16579" y="835"/>
                    </a:cubicBezTo>
                    <a:cubicBezTo>
                      <a:pt x="16579" y="835"/>
                      <a:pt x="14510" y="3904"/>
                      <a:pt x="12742" y="4171"/>
                    </a:cubicBezTo>
                    <a:cubicBezTo>
                      <a:pt x="12627" y="4190"/>
                      <a:pt x="12508" y="4199"/>
                      <a:pt x="12387" y="4199"/>
                    </a:cubicBezTo>
                    <a:cubicBezTo>
                      <a:pt x="10631" y="4199"/>
                      <a:pt x="8432" y="2217"/>
                      <a:pt x="7839" y="1"/>
                    </a:cubicBez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7">
                <a:extLst>
                  <a:ext uri="{FF2B5EF4-FFF2-40B4-BE49-F238E27FC236}">
                    <a16:creationId xmlns:a16="http://schemas.microsoft.com/office/drawing/2014/main" id="{D309D962-4972-C9CD-F5CE-79E4EEBECFCA}"/>
                  </a:ext>
                </a:extLst>
              </p:cNvPr>
              <p:cNvSpPr/>
              <p:nvPr/>
            </p:nvSpPr>
            <p:spPr>
              <a:xfrm>
                <a:off x="1457617" y="885542"/>
                <a:ext cx="489162" cy="1561008"/>
              </a:xfrm>
              <a:custGeom>
                <a:avLst/>
                <a:gdLst/>
                <a:ahLst/>
                <a:cxnLst/>
                <a:rect l="l" t="t" r="r" b="b"/>
                <a:pathLst>
                  <a:path w="15545" h="49607" extrusionOk="0">
                    <a:moveTo>
                      <a:pt x="7424" y="1"/>
                    </a:moveTo>
                    <a:cubicBezTo>
                      <a:pt x="6367" y="1"/>
                      <a:pt x="5273" y="480"/>
                      <a:pt x="4403" y="1772"/>
                    </a:cubicBezTo>
                    <a:cubicBezTo>
                      <a:pt x="2035" y="5341"/>
                      <a:pt x="0" y="49606"/>
                      <a:pt x="0" y="49606"/>
                    </a:cubicBezTo>
                    <a:lnTo>
                      <a:pt x="0" y="49606"/>
                    </a:lnTo>
                    <a:lnTo>
                      <a:pt x="15544" y="47104"/>
                    </a:lnTo>
                    <a:cubicBezTo>
                      <a:pt x="15544" y="47104"/>
                      <a:pt x="11909" y="3873"/>
                      <a:pt x="11075" y="2172"/>
                    </a:cubicBezTo>
                    <a:cubicBezTo>
                      <a:pt x="10570" y="1123"/>
                      <a:pt x="9041" y="1"/>
                      <a:pt x="7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7">
                <a:extLst>
                  <a:ext uri="{FF2B5EF4-FFF2-40B4-BE49-F238E27FC236}">
                    <a16:creationId xmlns:a16="http://schemas.microsoft.com/office/drawing/2014/main" id="{6D49EC07-5E63-07C2-7DB7-4FBB82B1B254}"/>
                  </a:ext>
                </a:extLst>
              </p:cNvPr>
              <p:cNvSpPr/>
              <p:nvPr/>
            </p:nvSpPr>
            <p:spPr>
              <a:xfrm rot="-5400000">
                <a:off x="2040134" y="817232"/>
                <a:ext cx="246705" cy="403099"/>
              </a:xfrm>
              <a:custGeom>
                <a:avLst/>
                <a:gdLst/>
                <a:ahLst/>
                <a:cxnLst/>
                <a:rect l="l" t="t" r="r" b="b"/>
                <a:pathLst>
                  <a:path w="7840" h="12810" extrusionOk="0">
                    <a:moveTo>
                      <a:pt x="3903" y="0"/>
                    </a:moveTo>
                    <a:cubicBezTo>
                      <a:pt x="3903" y="0"/>
                      <a:pt x="1" y="6739"/>
                      <a:pt x="1" y="8907"/>
                    </a:cubicBezTo>
                    <a:cubicBezTo>
                      <a:pt x="1" y="11075"/>
                      <a:pt x="1735" y="12810"/>
                      <a:pt x="3903" y="12810"/>
                    </a:cubicBezTo>
                    <a:cubicBezTo>
                      <a:pt x="6072" y="12810"/>
                      <a:pt x="7840" y="11075"/>
                      <a:pt x="7840" y="8907"/>
                    </a:cubicBezTo>
                    <a:cubicBezTo>
                      <a:pt x="7840" y="6739"/>
                      <a:pt x="3903" y="0"/>
                      <a:pt x="3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7">
                <a:extLst>
                  <a:ext uri="{FF2B5EF4-FFF2-40B4-BE49-F238E27FC236}">
                    <a16:creationId xmlns:a16="http://schemas.microsoft.com/office/drawing/2014/main" id="{59984788-4CAB-AB85-0E80-28C846FA89D2}"/>
                  </a:ext>
                </a:extLst>
              </p:cNvPr>
              <p:cNvSpPr/>
              <p:nvPr/>
            </p:nvSpPr>
            <p:spPr>
              <a:xfrm rot="-5400000">
                <a:off x="2225462" y="1021377"/>
                <a:ext cx="66176" cy="120772"/>
              </a:xfrm>
              <a:custGeom>
                <a:avLst/>
                <a:gdLst/>
                <a:ahLst/>
                <a:cxnLst/>
                <a:rect l="l" t="t" r="r" b="b"/>
                <a:pathLst>
                  <a:path w="2103" h="3838" extrusionOk="0">
                    <a:moveTo>
                      <a:pt x="792" y="1"/>
                    </a:moveTo>
                    <a:cubicBezTo>
                      <a:pt x="587" y="1"/>
                      <a:pt x="384" y="96"/>
                      <a:pt x="268" y="299"/>
                    </a:cubicBezTo>
                    <a:cubicBezTo>
                      <a:pt x="134" y="633"/>
                      <a:pt x="34" y="966"/>
                      <a:pt x="34" y="1300"/>
                    </a:cubicBezTo>
                    <a:cubicBezTo>
                      <a:pt x="1" y="1600"/>
                      <a:pt x="34" y="1900"/>
                      <a:pt x="101" y="2200"/>
                    </a:cubicBezTo>
                    <a:cubicBezTo>
                      <a:pt x="268" y="2834"/>
                      <a:pt x="635" y="3368"/>
                      <a:pt x="1168" y="3768"/>
                    </a:cubicBezTo>
                    <a:cubicBezTo>
                      <a:pt x="1251" y="3809"/>
                      <a:pt x="1359" y="3838"/>
                      <a:pt x="1461" y="3838"/>
                    </a:cubicBezTo>
                    <a:cubicBezTo>
                      <a:pt x="1524" y="3838"/>
                      <a:pt x="1584" y="3827"/>
                      <a:pt x="1635" y="3802"/>
                    </a:cubicBezTo>
                    <a:cubicBezTo>
                      <a:pt x="1802" y="3768"/>
                      <a:pt x="1936" y="3668"/>
                      <a:pt x="2036" y="3535"/>
                    </a:cubicBezTo>
                    <a:cubicBezTo>
                      <a:pt x="2102" y="3401"/>
                      <a:pt x="2102" y="3235"/>
                      <a:pt x="2069" y="3068"/>
                    </a:cubicBezTo>
                    <a:cubicBezTo>
                      <a:pt x="2002" y="2901"/>
                      <a:pt x="1902" y="2768"/>
                      <a:pt x="1769" y="2701"/>
                    </a:cubicBezTo>
                    <a:lnTo>
                      <a:pt x="1769" y="2701"/>
                    </a:lnTo>
                    <a:cubicBezTo>
                      <a:pt x="1807" y="2720"/>
                      <a:pt x="1846" y="2739"/>
                      <a:pt x="1852" y="2739"/>
                    </a:cubicBezTo>
                    <a:cubicBezTo>
                      <a:pt x="1857" y="2739"/>
                      <a:pt x="1844" y="2729"/>
                      <a:pt x="1802" y="2701"/>
                    </a:cubicBezTo>
                    <a:lnTo>
                      <a:pt x="1769" y="2634"/>
                    </a:lnTo>
                    <a:lnTo>
                      <a:pt x="1635" y="2534"/>
                    </a:lnTo>
                    <a:cubicBezTo>
                      <a:pt x="1613" y="2511"/>
                      <a:pt x="1560" y="2428"/>
                      <a:pt x="1559" y="2428"/>
                    </a:cubicBezTo>
                    <a:lnTo>
                      <a:pt x="1559" y="2428"/>
                    </a:lnTo>
                    <a:cubicBezTo>
                      <a:pt x="1558" y="2428"/>
                      <a:pt x="1570" y="2447"/>
                      <a:pt x="1602" y="2501"/>
                    </a:cubicBezTo>
                    <a:lnTo>
                      <a:pt x="1502" y="2367"/>
                    </a:lnTo>
                    <a:cubicBezTo>
                      <a:pt x="1469" y="2267"/>
                      <a:pt x="1402" y="2200"/>
                      <a:pt x="1369" y="2100"/>
                    </a:cubicBezTo>
                    <a:lnTo>
                      <a:pt x="1369" y="2034"/>
                    </a:lnTo>
                    <a:cubicBezTo>
                      <a:pt x="1335" y="2000"/>
                      <a:pt x="1335" y="1934"/>
                      <a:pt x="1302" y="1867"/>
                    </a:cubicBezTo>
                    <a:cubicBezTo>
                      <a:pt x="1302" y="1800"/>
                      <a:pt x="1302" y="1767"/>
                      <a:pt x="1268" y="1700"/>
                    </a:cubicBezTo>
                    <a:lnTo>
                      <a:pt x="1268" y="1667"/>
                    </a:lnTo>
                    <a:cubicBezTo>
                      <a:pt x="1268" y="1567"/>
                      <a:pt x="1268" y="1467"/>
                      <a:pt x="1268" y="1366"/>
                    </a:cubicBezTo>
                    <a:cubicBezTo>
                      <a:pt x="1268" y="1321"/>
                      <a:pt x="1284" y="1213"/>
                      <a:pt x="1283" y="1213"/>
                    </a:cubicBezTo>
                    <a:lnTo>
                      <a:pt x="1283" y="1213"/>
                    </a:lnTo>
                    <a:cubicBezTo>
                      <a:pt x="1283" y="1213"/>
                      <a:pt x="1279" y="1236"/>
                      <a:pt x="1268" y="1300"/>
                    </a:cubicBezTo>
                    <a:cubicBezTo>
                      <a:pt x="1268" y="1266"/>
                      <a:pt x="1268" y="1200"/>
                      <a:pt x="1302" y="1166"/>
                    </a:cubicBezTo>
                    <a:cubicBezTo>
                      <a:pt x="1335" y="1100"/>
                      <a:pt x="1335" y="1066"/>
                      <a:pt x="1335" y="1000"/>
                    </a:cubicBezTo>
                    <a:cubicBezTo>
                      <a:pt x="1359" y="976"/>
                      <a:pt x="1400" y="867"/>
                      <a:pt x="1385" y="867"/>
                    </a:cubicBezTo>
                    <a:cubicBezTo>
                      <a:pt x="1382" y="867"/>
                      <a:pt x="1375" y="873"/>
                      <a:pt x="1365" y="886"/>
                    </a:cubicBezTo>
                    <a:lnTo>
                      <a:pt x="1365" y="886"/>
                    </a:lnTo>
                    <a:cubicBezTo>
                      <a:pt x="1435" y="762"/>
                      <a:pt x="1431" y="614"/>
                      <a:pt x="1402" y="466"/>
                    </a:cubicBezTo>
                    <a:cubicBezTo>
                      <a:pt x="1326" y="164"/>
                      <a:pt x="1058" y="1"/>
                      <a:pt x="792"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7">
                <a:extLst>
                  <a:ext uri="{FF2B5EF4-FFF2-40B4-BE49-F238E27FC236}">
                    <a16:creationId xmlns:a16="http://schemas.microsoft.com/office/drawing/2014/main" id="{9251A34C-7007-CC21-CB24-6EDFBEFF14DC}"/>
                  </a:ext>
                </a:extLst>
              </p:cNvPr>
              <p:cNvSpPr/>
              <p:nvPr/>
            </p:nvSpPr>
            <p:spPr>
              <a:xfrm>
                <a:off x="1483830" y="2038071"/>
                <a:ext cx="1377207" cy="1709000"/>
              </a:xfrm>
              <a:custGeom>
                <a:avLst/>
                <a:gdLst/>
                <a:ahLst/>
                <a:cxnLst/>
                <a:rect l="l" t="t" r="r" b="b"/>
                <a:pathLst>
                  <a:path w="43766" h="54310" extrusionOk="0">
                    <a:moveTo>
                      <a:pt x="10408" y="19385"/>
                    </a:moveTo>
                    <a:lnTo>
                      <a:pt x="10408" y="19385"/>
                    </a:lnTo>
                    <a:cubicBezTo>
                      <a:pt x="10375" y="22787"/>
                      <a:pt x="10609" y="26223"/>
                      <a:pt x="11076" y="29592"/>
                    </a:cubicBezTo>
                    <a:cubicBezTo>
                      <a:pt x="11176" y="30259"/>
                      <a:pt x="11276" y="30893"/>
                      <a:pt x="11376" y="31560"/>
                    </a:cubicBezTo>
                    <a:cubicBezTo>
                      <a:pt x="10675" y="30793"/>
                      <a:pt x="9941" y="30059"/>
                      <a:pt x="9141" y="29392"/>
                    </a:cubicBezTo>
                    <a:cubicBezTo>
                      <a:pt x="7873" y="28291"/>
                      <a:pt x="6506" y="27357"/>
                      <a:pt x="5038" y="26557"/>
                    </a:cubicBezTo>
                    <a:cubicBezTo>
                      <a:pt x="6639" y="24555"/>
                      <a:pt x="8173" y="22520"/>
                      <a:pt x="9675" y="20452"/>
                    </a:cubicBezTo>
                    <a:cubicBezTo>
                      <a:pt x="9908" y="20085"/>
                      <a:pt x="10175" y="19752"/>
                      <a:pt x="10408" y="19385"/>
                    </a:cubicBezTo>
                    <a:close/>
                    <a:moveTo>
                      <a:pt x="13940" y="0"/>
                    </a:moveTo>
                    <a:cubicBezTo>
                      <a:pt x="12480" y="0"/>
                      <a:pt x="11138" y="810"/>
                      <a:pt x="10008" y="1672"/>
                    </a:cubicBezTo>
                    <a:cubicBezTo>
                      <a:pt x="8540" y="2806"/>
                      <a:pt x="7139" y="4040"/>
                      <a:pt x="5705" y="5241"/>
                    </a:cubicBezTo>
                    <a:lnTo>
                      <a:pt x="1269" y="8911"/>
                    </a:lnTo>
                    <a:lnTo>
                      <a:pt x="201" y="9845"/>
                    </a:lnTo>
                    <a:cubicBezTo>
                      <a:pt x="1" y="10045"/>
                      <a:pt x="1" y="10345"/>
                      <a:pt x="201" y="10578"/>
                    </a:cubicBezTo>
                    <a:cubicBezTo>
                      <a:pt x="301" y="10678"/>
                      <a:pt x="435" y="10729"/>
                      <a:pt x="568" y="10729"/>
                    </a:cubicBezTo>
                    <a:cubicBezTo>
                      <a:pt x="701" y="10729"/>
                      <a:pt x="835" y="10678"/>
                      <a:pt x="935" y="10578"/>
                    </a:cubicBezTo>
                    <a:lnTo>
                      <a:pt x="9408" y="3507"/>
                    </a:lnTo>
                    <a:cubicBezTo>
                      <a:pt x="10542" y="2539"/>
                      <a:pt x="11776" y="1439"/>
                      <a:pt x="13310" y="1105"/>
                    </a:cubicBezTo>
                    <a:cubicBezTo>
                      <a:pt x="13517" y="1059"/>
                      <a:pt x="13724" y="1037"/>
                      <a:pt x="13928" y="1037"/>
                    </a:cubicBezTo>
                    <a:cubicBezTo>
                      <a:pt x="14909" y="1037"/>
                      <a:pt x="15827" y="1550"/>
                      <a:pt x="16379" y="2406"/>
                    </a:cubicBezTo>
                    <a:cubicBezTo>
                      <a:pt x="18147" y="5008"/>
                      <a:pt x="16579" y="8043"/>
                      <a:pt x="15145" y="10378"/>
                    </a:cubicBezTo>
                    <a:cubicBezTo>
                      <a:pt x="13310" y="13347"/>
                      <a:pt x="11409" y="16216"/>
                      <a:pt x="9408" y="19051"/>
                    </a:cubicBezTo>
                    <a:cubicBezTo>
                      <a:pt x="7373" y="21887"/>
                      <a:pt x="5271" y="24622"/>
                      <a:pt x="3103" y="27290"/>
                    </a:cubicBezTo>
                    <a:lnTo>
                      <a:pt x="2269" y="28324"/>
                    </a:lnTo>
                    <a:cubicBezTo>
                      <a:pt x="2069" y="28525"/>
                      <a:pt x="2069" y="28858"/>
                      <a:pt x="2269" y="29058"/>
                    </a:cubicBezTo>
                    <a:cubicBezTo>
                      <a:pt x="2369" y="29158"/>
                      <a:pt x="2503" y="29208"/>
                      <a:pt x="2636" y="29208"/>
                    </a:cubicBezTo>
                    <a:cubicBezTo>
                      <a:pt x="2770" y="29208"/>
                      <a:pt x="2903" y="29158"/>
                      <a:pt x="3003" y="29058"/>
                    </a:cubicBezTo>
                    <a:cubicBezTo>
                      <a:pt x="3470" y="28491"/>
                      <a:pt x="3937" y="27924"/>
                      <a:pt x="4371" y="27390"/>
                    </a:cubicBezTo>
                    <a:lnTo>
                      <a:pt x="4471" y="27424"/>
                    </a:lnTo>
                    <a:cubicBezTo>
                      <a:pt x="7006" y="28825"/>
                      <a:pt x="9274" y="30659"/>
                      <a:pt x="11142" y="32861"/>
                    </a:cubicBezTo>
                    <a:cubicBezTo>
                      <a:pt x="12977" y="35029"/>
                      <a:pt x="14445" y="37531"/>
                      <a:pt x="15445" y="40200"/>
                    </a:cubicBezTo>
                    <a:cubicBezTo>
                      <a:pt x="16980" y="44469"/>
                      <a:pt x="17714" y="49273"/>
                      <a:pt x="17947" y="53809"/>
                    </a:cubicBezTo>
                    <a:cubicBezTo>
                      <a:pt x="17964" y="54143"/>
                      <a:pt x="18239" y="54310"/>
                      <a:pt x="18506" y="54310"/>
                    </a:cubicBezTo>
                    <a:cubicBezTo>
                      <a:pt x="18773" y="54310"/>
                      <a:pt x="19031" y="54143"/>
                      <a:pt x="19015" y="53809"/>
                    </a:cubicBezTo>
                    <a:cubicBezTo>
                      <a:pt x="18814" y="50340"/>
                      <a:pt x="18314" y="46871"/>
                      <a:pt x="17413" y="43502"/>
                    </a:cubicBezTo>
                    <a:cubicBezTo>
                      <a:pt x="17113" y="41901"/>
                      <a:pt x="16646" y="40366"/>
                      <a:pt x="16012" y="38865"/>
                    </a:cubicBezTo>
                    <a:lnTo>
                      <a:pt x="16012" y="38865"/>
                    </a:lnTo>
                    <a:cubicBezTo>
                      <a:pt x="16750" y="39187"/>
                      <a:pt x="17540" y="39347"/>
                      <a:pt x="18330" y="39347"/>
                    </a:cubicBezTo>
                    <a:cubicBezTo>
                      <a:pt x="18934" y="39347"/>
                      <a:pt x="19537" y="39253"/>
                      <a:pt x="20115" y="39065"/>
                    </a:cubicBezTo>
                    <a:cubicBezTo>
                      <a:pt x="21650" y="38532"/>
                      <a:pt x="22851" y="37364"/>
                      <a:pt x="23418" y="35830"/>
                    </a:cubicBezTo>
                    <a:cubicBezTo>
                      <a:pt x="23918" y="37164"/>
                      <a:pt x="24885" y="38265"/>
                      <a:pt x="26186" y="38865"/>
                    </a:cubicBezTo>
                    <a:cubicBezTo>
                      <a:pt x="26687" y="39106"/>
                      <a:pt x="27235" y="39226"/>
                      <a:pt x="27795" y="39226"/>
                    </a:cubicBezTo>
                    <a:cubicBezTo>
                      <a:pt x="28169" y="39226"/>
                      <a:pt x="28548" y="39172"/>
                      <a:pt x="28922" y="39065"/>
                    </a:cubicBezTo>
                    <a:cubicBezTo>
                      <a:pt x="29822" y="38799"/>
                      <a:pt x="30656" y="38265"/>
                      <a:pt x="31257" y="37531"/>
                    </a:cubicBezTo>
                    <a:cubicBezTo>
                      <a:pt x="31590" y="37131"/>
                      <a:pt x="31857" y="36730"/>
                      <a:pt x="32091" y="36297"/>
                    </a:cubicBezTo>
                    <a:cubicBezTo>
                      <a:pt x="33125" y="37498"/>
                      <a:pt x="34292" y="38665"/>
                      <a:pt x="35893" y="38999"/>
                    </a:cubicBezTo>
                    <a:cubicBezTo>
                      <a:pt x="36159" y="39068"/>
                      <a:pt x="36433" y="39101"/>
                      <a:pt x="36710" y="39101"/>
                    </a:cubicBezTo>
                    <a:cubicBezTo>
                      <a:pt x="37231" y="39101"/>
                      <a:pt x="37760" y="38983"/>
                      <a:pt x="38262" y="38765"/>
                    </a:cubicBezTo>
                    <a:cubicBezTo>
                      <a:pt x="38862" y="38432"/>
                      <a:pt x="39396" y="37998"/>
                      <a:pt x="39796" y="37398"/>
                    </a:cubicBezTo>
                    <a:cubicBezTo>
                      <a:pt x="40663" y="36230"/>
                      <a:pt x="41064" y="34762"/>
                      <a:pt x="41431" y="33361"/>
                    </a:cubicBezTo>
                    <a:cubicBezTo>
                      <a:pt x="41931" y="31527"/>
                      <a:pt x="42365" y="29692"/>
                      <a:pt x="42765" y="27824"/>
                    </a:cubicBezTo>
                    <a:cubicBezTo>
                      <a:pt x="43165" y="25723"/>
                      <a:pt x="43499" y="23588"/>
                      <a:pt x="43766" y="21453"/>
                    </a:cubicBezTo>
                    <a:cubicBezTo>
                      <a:pt x="43766" y="21153"/>
                      <a:pt x="43532" y="20919"/>
                      <a:pt x="43265" y="20919"/>
                    </a:cubicBezTo>
                    <a:cubicBezTo>
                      <a:pt x="42965" y="20919"/>
                      <a:pt x="42731" y="21153"/>
                      <a:pt x="42731" y="21420"/>
                    </a:cubicBezTo>
                    <a:cubicBezTo>
                      <a:pt x="42298" y="24955"/>
                      <a:pt x="41631" y="28425"/>
                      <a:pt x="40763" y="31860"/>
                    </a:cubicBezTo>
                    <a:cubicBezTo>
                      <a:pt x="40396" y="33261"/>
                      <a:pt x="40096" y="34762"/>
                      <a:pt x="39396" y="36063"/>
                    </a:cubicBezTo>
                    <a:cubicBezTo>
                      <a:pt x="38862" y="37131"/>
                      <a:pt x="37995" y="38065"/>
                      <a:pt x="36694" y="38065"/>
                    </a:cubicBezTo>
                    <a:cubicBezTo>
                      <a:pt x="34893" y="38031"/>
                      <a:pt x="33625" y="36497"/>
                      <a:pt x="32591" y="35229"/>
                    </a:cubicBezTo>
                    <a:cubicBezTo>
                      <a:pt x="32958" y="34062"/>
                      <a:pt x="33258" y="32861"/>
                      <a:pt x="33458" y="31627"/>
                    </a:cubicBezTo>
                    <a:cubicBezTo>
                      <a:pt x="33892" y="29258"/>
                      <a:pt x="34292" y="26923"/>
                      <a:pt x="34659" y="24555"/>
                    </a:cubicBezTo>
                    <a:cubicBezTo>
                      <a:pt x="35460" y="19785"/>
                      <a:pt x="36160" y="15015"/>
                      <a:pt x="36761" y="10245"/>
                    </a:cubicBezTo>
                    <a:cubicBezTo>
                      <a:pt x="36827" y="9678"/>
                      <a:pt x="36894" y="9077"/>
                      <a:pt x="36961" y="8510"/>
                    </a:cubicBezTo>
                    <a:cubicBezTo>
                      <a:pt x="36961" y="8210"/>
                      <a:pt x="36727" y="7977"/>
                      <a:pt x="36460" y="7977"/>
                    </a:cubicBezTo>
                    <a:cubicBezTo>
                      <a:pt x="36160" y="7977"/>
                      <a:pt x="35927" y="8210"/>
                      <a:pt x="35927" y="8510"/>
                    </a:cubicBezTo>
                    <a:cubicBezTo>
                      <a:pt x="35360" y="13114"/>
                      <a:pt x="34692" y="17684"/>
                      <a:pt x="33959" y="22253"/>
                    </a:cubicBezTo>
                    <a:cubicBezTo>
                      <a:pt x="33592" y="24555"/>
                      <a:pt x="33225" y="26823"/>
                      <a:pt x="32824" y="29092"/>
                    </a:cubicBezTo>
                    <a:cubicBezTo>
                      <a:pt x="32624" y="30226"/>
                      <a:pt x="32424" y="31327"/>
                      <a:pt x="32224" y="32461"/>
                    </a:cubicBezTo>
                    <a:cubicBezTo>
                      <a:pt x="32057" y="33428"/>
                      <a:pt x="31757" y="34395"/>
                      <a:pt x="31390" y="35329"/>
                    </a:cubicBezTo>
                    <a:cubicBezTo>
                      <a:pt x="30732" y="36739"/>
                      <a:pt x="29427" y="38150"/>
                      <a:pt x="27778" y="38150"/>
                    </a:cubicBezTo>
                    <a:cubicBezTo>
                      <a:pt x="27671" y="38150"/>
                      <a:pt x="27563" y="38144"/>
                      <a:pt x="27454" y="38131"/>
                    </a:cubicBezTo>
                    <a:cubicBezTo>
                      <a:pt x="25786" y="37931"/>
                      <a:pt x="24619" y="36397"/>
                      <a:pt x="24152" y="34896"/>
                    </a:cubicBezTo>
                    <a:cubicBezTo>
                      <a:pt x="23885" y="33862"/>
                      <a:pt x="23718" y="32828"/>
                      <a:pt x="23751" y="31760"/>
                    </a:cubicBezTo>
                    <a:cubicBezTo>
                      <a:pt x="23718" y="30626"/>
                      <a:pt x="23751" y="29525"/>
                      <a:pt x="23751" y="28391"/>
                    </a:cubicBezTo>
                    <a:lnTo>
                      <a:pt x="23751" y="21386"/>
                    </a:lnTo>
                    <a:lnTo>
                      <a:pt x="23751" y="7409"/>
                    </a:lnTo>
                    <a:lnTo>
                      <a:pt x="23751" y="5708"/>
                    </a:lnTo>
                    <a:cubicBezTo>
                      <a:pt x="23751" y="5358"/>
                      <a:pt x="23484" y="5183"/>
                      <a:pt x="23218" y="5183"/>
                    </a:cubicBezTo>
                    <a:cubicBezTo>
                      <a:pt x="22951" y="5183"/>
                      <a:pt x="22684" y="5358"/>
                      <a:pt x="22684" y="5708"/>
                    </a:cubicBezTo>
                    <a:lnTo>
                      <a:pt x="22684" y="20219"/>
                    </a:lnTo>
                    <a:lnTo>
                      <a:pt x="22684" y="27424"/>
                    </a:lnTo>
                    <a:lnTo>
                      <a:pt x="22684" y="31026"/>
                    </a:lnTo>
                    <a:cubicBezTo>
                      <a:pt x="22684" y="32928"/>
                      <a:pt x="22984" y="35196"/>
                      <a:pt x="21683" y="36764"/>
                    </a:cubicBezTo>
                    <a:cubicBezTo>
                      <a:pt x="20857" y="37738"/>
                      <a:pt x="19639" y="38294"/>
                      <a:pt x="18376" y="38294"/>
                    </a:cubicBezTo>
                    <a:cubicBezTo>
                      <a:pt x="18212" y="38294"/>
                      <a:pt x="18046" y="38284"/>
                      <a:pt x="17880" y="38265"/>
                    </a:cubicBezTo>
                    <a:cubicBezTo>
                      <a:pt x="17113" y="38198"/>
                      <a:pt x="15846" y="37865"/>
                      <a:pt x="15279" y="37264"/>
                    </a:cubicBezTo>
                    <a:cubicBezTo>
                      <a:pt x="15078" y="36931"/>
                      <a:pt x="14878" y="36630"/>
                      <a:pt x="14745" y="36263"/>
                    </a:cubicBezTo>
                    <a:cubicBezTo>
                      <a:pt x="14211" y="35296"/>
                      <a:pt x="13411" y="34462"/>
                      <a:pt x="12944" y="33428"/>
                    </a:cubicBezTo>
                    <a:cubicBezTo>
                      <a:pt x="12410" y="32327"/>
                      <a:pt x="12310" y="31026"/>
                      <a:pt x="12143" y="29826"/>
                    </a:cubicBezTo>
                    <a:cubicBezTo>
                      <a:pt x="11709" y="26957"/>
                      <a:pt x="11476" y="24088"/>
                      <a:pt x="11442" y="21219"/>
                    </a:cubicBezTo>
                    <a:cubicBezTo>
                      <a:pt x="11409" y="20085"/>
                      <a:pt x="11442" y="18984"/>
                      <a:pt x="11476" y="17917"/>
                    </a:cubicBezTo>
                    <a:lnTo>
                      <a:pt x="11476" y="17850"/>
                    </a:lnTo>
                    <a:cubicBezTo>
                      <a:pt x="12944" y="15749"/>
                      <a:pt x="14345" y="13581"/>
                      <a:pt x="15712" y="11379"/>
                    </a:cubicBezTo>
                    <a:cubicBezTo>
                      <a:pt x="16613" y="9945"/>
                      <a:pt x="17513" y="8444"/>
                      <a:pt x="17947" y="6809"/>
                    </a:cubicBezTo>
                    <a:cubicBezTo>
                      <a:pt x="18347" y="5341"/>
                      <a:pt x="18247" y="3807"/>
                      <a:pt x="17580" y="2439"/>
                    </a:cubicBezTo>
                    <a:cubicBezTo>
                      <a:pt x="17013" y="1172"/>
                      <a:pt x="15846" y="271"/>
                      <a:pt x="14478" y="38"/>
                    </a:cubicBezTo>
                    <a:cubicBezTo>
                      <a:pt x="14297" y="12"/>
                      <a:pt x="14118" y="0"/>
                      <a:pt x="139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7">
                <a:extLst>
                  <a:ext uri="{FF2B5EF4-FFF2-40B4-BE49-F238E27FC236}">
                    <a16:creationId xmlns:a16="http://schemas.microsoft.com/office/drawing/2014/main" id="{B5197120-E1FE-E252-2FFE-755D83036AB7}"/>
                  </a:ext>
                </a:extLst>
              </p:cNvPr>
              <p:cNvSpPr/>
              <p:nvPr/>
            </p:nvSpPr>
            <p:spPr>
              <a:xfrm>
                <a:off x="1562404" y="1782901"/>
                <a:ext cx="279400" cy="52488"/>
              </a:xfrm>
              <a:custGeom>
                <a:avLst/>
                <a:gdLst/>
                <a:ahLst/>
                <a:cxnLst/>
                <a:rect l="l" t="t" r="r" b="b"/>
                <a:pathLst>
                  <a:path w="8879" h="1668" extrusionOk="0">
                    <a:moveTo>
                      <a:pt x="6691" y="1"/>
                    </a:moveTo>
                    <a:cubicBezTo>
                      <a:pt x="4664" y="1"/>
                      <a:pt x="2641" y="214"/>
                      <a:pt x="640" y="641"/>
                    </a:cubicBezTo>
                    <a:cubicBezTo>
                      <a:pt x="0" y="793"/>
                      <a:pt x="194" y="1667"/>
                      <a:pt x="765" y="1667"/>
                    </a:cubicBezTo>
                    <a:cubicBezTo>
                      <a:pt x="820" y="1667"/>
                      <a:pt x="878" y="1659"/>
                      <a:pt x="940" y="1642"/>
                    </a:cubicBezTo>
                    <a:cubicBezTo>
                      <a:pt x="2874" y="1233"/>
                      <a:pt x="4875" y="1047"/>
                      <a:pt x="6870" y="1047"/>
                    </a:cubicBezTo>
                    <a:cubicBezTo>
                      <a:pt x="7318" y="1047"/>
                      <a:pt x="7765" y="1056"/>
                      <a:pt x="8212" y="1075"/>
                    </a:cubicBezTo>
                    <a:cubicBezTo>
                      <a:pt x="8222" y="1075"/>
                      <a:pt x="8233" y="1076"/>
                      <a:pt x="8243" y="1076"/>
                    </a:cubicBezTo>
                    <a:cubicBezTo>
                      <a:pt x="8879" y="1076"/>
                      <a:pt x="8868" y="74"/>
                      <a:pt x="8212" y="41"/>
                    </a:cubicBezTo>
                    <a:cubicBezTo>
                      <a:pt x="7705" y="14"/>
                      <a:pt x="7198" y="1"/>
                      <a:pt x="6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7">
                <a:extLst>
                  <a:ext uri="{FF2B5EF4-FFF2-40B4-BE49-F238E27FC236}">
                    <a16:creationId xmlns:a16="http://schemas.microsoft.com/office/drawing/2014/main" id="{3CFBEB70-F451-8656-E4FA-77F639E42E5F}"/>
                  </a:ext>
                </a:extLst>
              </p:cNvPr>
              <p:cNvSpPr/>
              <p:nvPr/>
            </p:nvSpPr>
            <p:spPr>
              <a:xfrm>
                <a:off x="1925759" y="2763523"/>
                <a:ext cx="144876" cy="39901"/>
              </a:xfrm>
              <a:custGeom>
                <a:avLst/>
                <a:gdLst/>
                <a:ahLst/>
                <a:cxnLst/>
                <a:rect l="l" t="t" r="r" b="b"/>
                <a:pathLst>
                  <a:path w="4604" h="1268" extrusionOk="0">
                    <a:moveTo>
                      <a:pt x="4103" y="0"/>
                    </a:moveTo>
                    <a:lnTo>
                      <a:pt x="534" y="234"/>
                    </a:lnTo>
                    <a:cubicBezTo>
                      <a:pt x="234" y="234"/>
                      <a:pt x="0" y="467"/>
                      <a:pt x="0" y="734"/>
                    </a:cubicBezTo>
                    <a:cubicBezTo>
                      <a:pt x="0" y="1034"/>
                      <a:pt x="234" y="1268"/>
                      <a:pt x="534" y="1268"/>
                    </a:cubicBezTo>
                    <a:lnTo>
                      <a:pt x="4103" y="1034"/>
                    </a:lnTo>
                    <a:cubicBezTo>
                      <a:pt x="4370" y="1034"/>
                      <a:pt x="4604" y="801"/>
                      <a:pt x="4604" y="500"/>
                    </a:cubicBezTo>
                    <a:cubicBezTo>
                      <a:pt x="4604" y="234"/>
                      <a:pt x="4370" y="0"/>
                      <a:pt x="4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7">
                <a:extLst>
                  <a:ext uri="{FF2B5EF4-FFF2-40B4-BE49-F238E27FC236}">
                    <a16:creationId xmlns:a16="http://schemas.microsoft.com/office/drawing/2014/main" id="{3333159D-FA49-F29A-5D9B-D1F0CCE49540}"/>
                  </a:ext>
                </a:extLst>
              </p:cNvPr>
              <p:cNvSpPr/>
              <p:nvPr/>
            </p:nvSpPr>
            <p:spPr>
              <a:xfrm>
                <a:off x="1928906" y="2683721"/>
                <a:ext cx="136475" cy="43079"/>
              </a:xfrm>
              <a:custGeom>
                <a:avLst/>
                <a:gdLst/>
                <a:ahLst/>
                <a:cxnLst/>
                <a:rect l="l" t="t" r="r" b="b"/>
                <a:pathLst>
                  <a:path w="4337" h="1369" extrusionOk="0">
                    <a:moveTo>
                      <a:pt x="3803" y="1"/>
                    </a:moveTo>
                    <a:lnTo>
                      <a:pt x="534" y="301"/>
                    </a:lnTo>
                    <a:cubicBezTo>
                      <a:pt x="234" y="301"/>
                      <a:pt x="0" y="535"/>
                      <a:pt x="0" y="835"/>
                    </a:cubicBezTo>
                    <a:cubicBezTo>
                      <a:pt x="0" y="1102"/>
                      <a:pt x="234" y="1335"/>
                      <a:pt x="534" y="1369"/>
                    </a:cubicBezTo>
                    <a:lnTo>
                      <a:pt x="3803" y="1068"/>
                    </a:lnTo>
                    <a:cubicBezTo>
                      <a:pt x="4070" y="1035"/>
                      <a:pt x="4303" y="835"/>
                      <a:pt x="4337" y="535"/>
                    </a:cubicBezTo>
                    <a:cubicBezTo>
                      <a:pt x="4303" y="234"/>
                      <a:pt x="4070" y="1"/>
                      <a:pt x="3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7">
                <a:extLst>
                  <a:ext uri="{FF2B5EF4-FFF2-40B4-BE49-F238E27FC236}">
                    <a16:creationId xmlns:a16="http://schemas.microsoft.com/office/drawing/2014/main" id="{42FEFA3E-66E1-3618-BC72-23AF0C234069}"/>
                  </a:ext>
                </a:extLst>
              </p:cNvPr>
              <p:cNvSpPr/>
              <p:nvPr/>
            </p:nvSpPr>
            <p:spPr>
              <a:xfrm>
                <a:off x="2307838" y="2757733"/>
                <a:ext cx="125996" cy="45187"/>
              </a:xfrm>
              <a:custGeom>
                <a:avLst/>
                <a:gdLst/>
                <a:ahLst/>
                <a:cxnLst/>
                <a:rect l="l" t="t" r="r" b="b"/>
                <a:pathLst>
                  <a:path w="4004" h="1436" extrusionOk="0">
                    <a:moveTo>
                      <a:pt x="566" y="0"/>
                    </a:moveTo>
                    <a:cubicBezTo>
                      <a:pt x="349" y="0"/>
                      <a:pt x="150" y="135"/>
                      <a:pt x="67" y="384"/>
                    </a:cubicBezTo>
                    <a:cubicBezTo>
                      <a:pt x="0" y="651"/>
                      <a:pt x="167" y="951"/>
                      <a:pt x="434" y="1018"/>
                    </a:cubicBezTo>
                    <a:lnTo>
                      <a:pt x="3303" y="1418"/>
                    </a:lnTo>
                    <a:cubicBezTo>
                      <a:pt x="3348" y="1430"/>
                      <a:pt x="3395" y="1435"/>
                      <a:pt x="3442" y="1435"/>
                    </a:cubicBezTo>
                    <a:cubicBezTo>
                      <a:pt x="3666" y="1435"/>
                      <a:pt x="3881" y="1306"/>
                      <a:pt x="3936" y="1085"/>
                    </a:cubicBezTo>
                    <a:cubicBezTo>
                      <a:pt x="4003" y="784"/>
                      <a:pt x="3870" y="518"/>
                      <a:pt x="3570" y="418"/>
                    </a:cubicBezTo>
                    <a:lnTo>
                      <a:pt x="701" y="17"/>
                    </a:lnTo>
                    <a:cubicBezTo>
                      <a:pt x="656" y="6"/>
                      <a:pt x="611" y="0"/>
                      <a:pt x="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7">
                <a:extLst>
                  <a:ext uri="{FF2B5EF4-FFF2-40B4-BE49-F238E27FC236}">
                    <a16:creationId xmlns:a16="http://schemas.microsoft.com/office/drawing/2014/main" id="{A0FDD37F-4DAD-0F26-9530-59C3CD085DB3}"/>
                  </a:ext>
                </a:extLst>
              </p:cNvPr>
              <p:cNvSpPr/>
              <p:nvPr/>
            </p:nvSpPr>
            <p:spPr>
              <a:xfrm>
                <a:off x="2314131" y="2686427"/>
                <a:ext cx="125996" cy="45093"/>
              </a:xfrm>
              <a:custGeom>
                <a:avLst/>
                <a:gdLst/>
                <a:ahLst/>
                <a:cxnLst/>
                <a:rect l="l" t="t" r="r" b="b"/>
                <a:pathLst>
                  <a:path w="4004" h="1433" extrusionOk="0">
                    <a:moveTo>
                      <a:pt x="582" y="0"/>
                    </a:moveTo>
                    <a:cubicBezTo>
                      <a:pt x="358" y="0"/>
                      <a:pt x="152" y="155"/>
                      <a:pt x="67" y="382"/>
                    </a:cubicBezTo>
                    <a:cubicBezTo>
                      <a:pt x="0" y="649"/>
                      <a:pt x="167" y="949"/>
                      <a:pt x="434" y="1016"/>
                    </a:cubicBezTo>
                    <a:lnTo>
                      <a:pt x="3303" y="1416"/>
                    </a:lnTo>
                    <a:cubicBezTo>
                      <a:pt x="3348" y="1427"/>
                      <a:pt x="3394" y="1433"/>
                      <a:pt x="3440" y="1433"/>
                    </a:cubicBezTo>
                    <a:cubicBezTo>
                      <a:pt x="3665" y="1433"/>
                      <a:pt x="3881" y="1298"/>
                      <a:pt x="3937" y="1049"/>
                    </a:cubicBezTo>
                    <a:cubicBezTo>
                      <a:pt x="4003" y="782"/>
                      <a:pt x="3870" y="482"/>
                      <a:pt x="3570" y="415"/>
                    </a:cubicBezTo>
                    <a:lnTo>
                      <a:pt x="701" y="15"/>
                    </a:lnTo>
                    <a:cubicBezTo>
                      <a:pt x="661" y="5"/>
                      <a:pt x="62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7">
                <a:extLst>
                  <a:ext uri="{FF2B5EF4-FFF2-40B4-BE49-F238E27FC236}">
                    <a16:creationId xmlns:a16="http://schemas.microsoft.com/office/drawing/2014/main" id="{5DFECF54-8E61-DB02-5C38-56390D68BF7E}"/>
                  </a:ext>
                </a:extLst>
              </p:cNvPr>
              <p:cNvSpPr/>
              <p:nvPr/>
            </p:nvSpPr>
            <p:spPr>
              <a:xfrm>
                <a:off x="2622575" y="2785802"/>
                <a:ext cx="125618" cy="54974"/>
              </a:xfrm>
              <a:custGeom>
                <a:avLst/>
                <a:gdLst/>
                <a:ahLst/>
                <a:cxnLst/>
                <a:rect l="l" t="t" r="r" b="b"/>
                <a:pathLst>
                  <a:path w="3992" h="1747" extrusionOk="0">
                    <a:moveTo>
                      <a:pt x="740" y="0"/>
                    </a:moveTo>
                    <a:cubicBezTo>
                      <a:pt x="194" y="0"/>
                      <a:pt x="0" y="874"/>
                      <a:pt x="639" y="1027"/>
                    </a:cubicBezTo>
                    <a:lnTo>
                      <a:pt x="3108" y="1727"/>
                    </a:lnTo>
                    <a:cubicBezTo>
                      <a:pt x="3160" y="1740"/>
                      <a:pt x="3210" y="1746"/>
                      <a:pt x="3258" y="1746"/>
                    </a:cubicBezTo>
                    <a:cubicBezTo>
                      <a:pt x="3811" y="1746"/>
                      <a:pt x="3992" y="911"/>
                      <a:pt x="3408" y="726"/>
                    </a:cubicBezTo>
                    <a:lnTo>
                      <a:pt x="906" y="26"/>
                    </a:lnTo>
                    <a:cubicBezTo>
                      <a:pt x="848" y="8"/>
                      <a:pt x="792" y="0"/>
                      <a:pt x="7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7">
                <a:extLst>
                  <a:ext uri="{FF2B5EF4-FFF2-40B4-BE49-F238E27FC236}">
                    <a16:creationId xmlns:a16="http://schemas.microsoft.com/office/drawing/2014/main" id="{7F19674D-95CC-D84D-5778-4DD7143C31EC}"/>
                  </a:ext>
                </a:extLst>
              </p:cNvPr>
              <p:cNvSpPr/>
              <p:nvPr/>
            </p:nvSpPr>
            <p:spPr>
              <a:xfrm>
                <a:off x="2641613" y="2716857"/>
                <a:ext cx="116556" cy="47138"/>
              </a:xfrm>
              <a:custGeom>
                <a:avLst/>
                <a:gdLst/>
                <a:ahLst/>
                <a:cxnLst/>
                <a:rect l="l" t="t" r="r" b="b"/>
                <a:pathLst>
                  <a:path w="3704" h="1498" extrusionOk="0">
                    <a:moveTo>
                      <a:pt x="581" y="1"/>
                    </a:moveTo>
                    <a:cubicBezTo>
                      <a:pt x="350" y="1"/>
                      <a:pt x="124" y="155"/>
                      <a:pt x="68" y="382"/>
                    </a:cubicBezTo>
                    <a:cubicBezTo>
                      <a:pt x="1" y="649"/>
                      <a:pt x="168" y="949"/>
                      <a:pt x="435" y="1016"/>
                    </a:cubicBezTo>
                    <a:lnTo>
                      <a:pt x="3003" y="1483"/>
                    </a:lnTo>
                    <a:cubicBezTo>
                      <a:pt x="3043" y="1493"/>
                      <a:pt x="3083" y="1498"/>
                      <a:pt x="3124" y="1498"/>
                    </a:cubicBezTo>
                    <a:cubicBezTo>
                      <a:pt x="3354" y="1498"/>
                      <a:pt x="3580" y="1343"/>
                      <a:pt x="3637" y="1116"/>
                    </a:cubicBezTo>
                    <a:cubicBezTo>
                      <a:pt x="3704" y="816"/>
                      <a:pt x="3537" y="549"/>
                      <a:pt x="3270" y="449"/>
                    </a:cubicBezTo>
                    <a:lnTo>
                      <a:pt x="701" y="15"/>
                    </a:lnTo>
                    <a:cubicBezTo>
                      <a:pt x="662" y="5"/>
                      <a:pt x="621" y="1"/>
                      <a:pt x="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7">
                <a:extLst>
                  <a:ext uri="{FF2B5EF4-FFF2-40B4-BE49-F238E27FC236}">
                    <a16:creationId xmlns:a16="http://schemas.microsoft.com/office/drawing/2014/main" id="{24E84792-722E-6052-7B58-4A389969C5AB}"/>
                  </a:ext>
                </a:extLst>
              </p:cNvPr>
              <p:cNvSpPr/>
              <p:nvPr/>
            </p:nvSpPr>
            <p:spPr>
              <a:xfrm>
                <a:off x="1673830" y="2069664"/>
                <a:ext cx="281351" cy="217503"/>
              </a:xfrm>
              <a:custGeom>
                <a:avLst/>
                <a:gdLst/>
                <a:ahLst/>
                <a:cxnLst/>
                <a:rect l="l" t="t" r="r" b="b"/>
                <a:pathLst>
                  <a:path w="8941" h="6912" extrusionOk="0">
                    <a:moveTo>
                      <a:pt x="5705" y="1"/>
                    </a:moveTo>
                    <a:lnTo>
                      <a:pt x="1" y="4671"/>
                    </a:lnTo>
                    <a:cubicBezTo>
                      <a:pt x="1" y="4671"/>
                      <a:pt x="1035" y="6439"/>
                      <a:pt x="2569" y="6872"/>
                    </a:cubicBezTo>
                    <a:cubicBezTo>
                      <a:pt x="2658" y="6899"/>
                      <a:pt x="2758" y="6912"/>
                      <a:pt x="2867" y="6912"/>
                    </a:cubicBezTo>
                    <a:cubicBezTo>
                      <a:pt x="4668" y="6912"/>
                      <a:pt x="8940" y="3470"/>
                      <a:pt x="8940" y="3470"/>
                    </a:cubicBezTo>
                    <a:lnTo>
                      <a:pt x="57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6" name="Google Shape;4626;p117">
              <a:extLst>
                <a:ext uri="{FF2B5EF4-FFF2-40B4-BE49-F238E27FC236}">
                  <a16:creationId xmlns:a16="http://schemas.microsoft.com/office/drawing/2014/main" id="{17116CDC-00A7-30C9-CD34-AF82E91790BB}"/>
                </a:ext>
              </a:extLst>
            </p:cNvPr>
            <p:cNvSpPr/>
            <p:nvPr/>
          </p:nvSpPr>
          <p:spPr>
            <a:xfrm>
              <a:off x="6725997" y="1753742"/>
              <a:ext cx="593975" cy="189125"/>
            </a:xfrm>
            <a:custGeom>
              <a:avLst/>
              <a:gdLst/>
              <a:ahLst/>
              <a:cxnLst/>
              <a:rect l="l" t="t" r="r" b="b"/>
              <a:pathLst>
                <a:path w="23759" h="7565" extrusionOk="0">
                  <a:moveTo>
                    <a:pt x="41" y="7288"/>
                  </a:moveTo>
                  <a:cubicBezTo>
                    <a:pt x="-118" y="6717"/>
                    <a:pt x="200" y="4859"/>
                    <a:pt x="708" y="3859"/>
                  </a:cubicBezTo>
                  <a:cubicBezTo>
                    <a:pt x="1216" y="2859"/>
                    <a:pt x="1740" y="1907"/>
                    <a:pt x="3089" y="1288"/>
                  </a:cubicBezTo>
                  <a:cubicBezTo>
                    <a:pt x="4438" y="669"/>
                    <a:pt x="7217" y="145"/>
                    <a:pt x="8804" y="145"/>
                  </a:cubicBezTo>
                  <a:cubicBezTo>
                    <a:pt x="10392" y="145"/>
                    <a:pt x="11804" y="844"/>
                    <a:pt x="12614" y="1288"/>
                  </a:cubicBezTo>
                  <a:cubicBezTo>
                    <a:pt x="13424" y="1733"/>
                    <a:pt x="13329" y="2876"/>
                    <a:pt x="13662" y="2812"/>
                  </a:cubicBezTo>
                  <a:cubicBezTo>
                    <a:pt x="13996" y="2749"/>
                    <a:pt x="14075" y="1352"/>
                    <a:pt x="14615" y="907"/>
                  </a:cubicBezTo>
                  <a:cubicBezTo>
                    <a:pt x="15155" y="463"/>
                    <a:pt x="15965" y="288"/>
                    <a:pt x="16901" y="145"/>
                  </a:cubicBezTo>
                  <a:cubicBezTo>
                    <a:pt x="17838" y="2"/>
                    <a:pt x="19298" y="-46"/>
                    <a:pt x="20234" y="49"/>
                  </a:cubicBezTo>
                  <a:cubicBezTo>
                    <a:pt x="21171" y="144"/>
                    <a:pt x="21933" y="272"/>
                    <a:pt x="22520" y="716"/>
                  </a:cubicBezTo>
                  <a:cubicBezTo>
                    <a:pt x="23108" y="1161"/>
                    <a:pt x="23759" y="2303"/>
                    <a:pt x="23759" y="2716"/>
                  </a:cubicBezTo>
                  <a:cubicBezTo>
                    <a:pt x="23759" y="3129"/>
                    <a:pt x="23298" y="3114"/>
                    <a:pt x="22520" y="3193"/>
                  </a:cubicBezTo>
                  <a:cubicBezTo>
                    <a:pt x="21742" y="3273"/>
                    <a:pt x="20250" y="2971"/>
                    <a:pt x="19091" y="3193"/>
                  </a:cubicBezTo>
                  <a:cubicBezTo>
                    <a:pt x="17932" y="3415"/>
                    <a:pt x="17012" y="4177"/>
                    <a:pt x="15567" y="4526"/>
                  </a:cubicBezTo>
                  <a:cubicBezTo>
                    <a:pt x="14123" y="4875"/>
                    <a:pt x="12139" y="4923"/>
                    <a:pt x="10424" y="5288"/>
                  </a:cubicBezTo>
                  <a:cubicBezTo>
                    <a:pt x="8710" y="5653"/>
                    <a:pt x="6741" y="6384"/>
                    <a:pt x="5280" y="6717"/>
                  </a:cubicBezTo>
                  <a:cubicBezTo>
                    <a:pt x="3820" y="7050"/>
                    <a:pt x="2534" y="7193"/>
                    <a:pt x="1661" y="7288"/>
                  </a:cubicBezTo>
                  <a:cubicBezTo>
                    <a:pt x="788" y="7383"/>
                    <a:pt x="200" y="7860"/>
                    <a:pt x="41" y="7288"/>
                  </a:cubicBezTo>
                  <a:close/>
                </a:path>
              </a:pathLst>
            </a:custGeom>
            <a:solidFill>
              <a:schemeClr val="accent3"/>
            </a:solidFill>
            <a:ln>
              <a:noFill/>
            </a:ln>
          </p:spPr>
          <p:txBody>
            <a:bodyPr/>
            <a:lstStyle/>
            <a:p>
              <a:endParaRPr lang="en-US"/>
            </a:p>
          </p:txBody>
        </p:sp>
        <p:sp>
          <p:nvSpPr>
            <p:cNvPr id="4627" name="Google Shape;4627;p117">
              <a:extLst>
                <a:ext uri="{FF2B5EF4-FFF2-40B4-BE49-F238E27FC236}">
                  <a16:creationId xmlns:a16="http://schemas.microsoft.com/office/drawing/2014/main" id="{56C25792-DC8E-3802-F572-9EFC2F69E098}"/>
                </a:ext>
              </a:extLst>
            </p:cNvPr>
            <p:cNvSpPr/>
            <p:nvPr/>
          </p:nvSpPr>
          <p:spPr>
            <a:xfrm>
              <a:off x="6358316" y="2523806"/>
              <a:ext cx="248775" cy="1047050"/>
            </a:xfrm>
            <a:custGeom>
              <a:avLst/>
              <a:gdLst/>
              <a:ahLst/>
              <a:cxnLst/>
              <a:rect l="l" t="t" r="r" b="b"/>
              <a:pathLst>
                <a:path w="9951" h="41882" extrusionOk="0">
                  <a:moveTo>
                    <a:pt x="2175" y="13"/>
                  </a:moveTo>
                  <a:cubicBezTo>
                    <a:pt x="1604" y="362"/>
                    <a:pt x="429" y="8554"/>
                    <a:pt x="175" y="12110"/>
                  </a:cubicBezTo>
                  <a:cubicBezTo>
                    <a:pt x="-79" y="15666"/>
                    <a:pt x="-159" y="17698"/>
                    <a:pt x="651" y="21349"/>
                  </a:cubicBezTo>
                  <a:cubicBezTo>
                    <a:pt x="1461" y="25000"/>
                    <a:pt x="3636" y="30604"/>
                    <a:pt x="5033" y="34017"/>
                  </a:cubicBezTo>
                  <a:cubicBezTo>
                    <a:pt x="6430" y="37430"/>
                    <a:pt x="8271" y="41399"/>
                    <a:pt x="9033" y="41828"/>
                  </a:cubicBezTo>
                  <a:cubicBezTo>
                    <a:pt x="9795" y="42257"/>
                    <a:pt x="10335" y="40113"/>
                    <a:pt x="9605" y="36589"/>
                  </a:cubicBezTo>
                  <a:cubicBezTo>
                    <a:pt x="8875" y="33065"/>
                    <a:pt x="5652" y="25111"/>
                    <a:pt x="4652" y="20682"/>
                  </a:cubicBezTo>
                  <a:cubicBezTo>
                    <a:pt x="3652" y="16253"/>
                    <a:pt x="4017" y="13459"/>
                    <a:pt x="3604" y="10014"/>
                  </a:cubicBezTo>
                  <a:cubicBezTo>
                    <a:pt x="3191" y="6569"/>
                    <a:pt x="2747" y="-336"/>
                    <a:pt x="2175" y="13"/>
                  </a:cubicBezTo>
                  <a:close/>
                </a:path>
              </a:pathLst>
            </a:custGeom>
            <a:solidFill>
              <a:schemeClr val="accent3"/>
            </a:solidFill>
            <a:ln>
              <a:noFill/>
            </a:ln>
          </p:spPr>
          <p:txBody>
            <a:bodyPr/>
            <a:lstStyle/>
            <a:p>
              <a:endParaRPr lang="en-US"/>
            </a:p>
          </p:txBody>
        </p:sp>
      </p:grpSp>
      <p:sp>
        <p:nvSpPr>
          <p:cNvPr id="4582" name="Google Shape;4582;p117">
            <a:extLst>
              <a:ext uri="{FF2B5EF4-FFF2-40B4-BE49-F238E27FC236}">
                <a16:creationId xmlns:a16="http://schemas.microsoft.com/office/drawing/2014/main" id="{AF931762-6726-93B8-30C7-14175F0CED54}"/>
              </a:ext>
            </a:extLst>
          </p:cNvPr>
          <p:cNvSpPr txBox="1">
            <a:spLocks noGrp="1"/>
          </p:cNvSpPr>
          <p:nvPr>
            <p:ph type="title"/>
          </p:nvPr>
        </p:nvSpPr>
        <p:spPr>
          <a:xfrm>
            <a:off x="652223" y="261098"/>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t>
            </a:r>
            <a:r>
              <a:rPr lang="en" dirty="0"/>
              <a:t>unctional requirements (cont..)</a:t>
            </a:r>
            <a:endParaRPr dirty="0"/>
          </a:p>
        </p:txBody>
      </p:sp>
      <p:sp>
        <p:nvSpPr>
          <p:cNvPr id="4583" name="Google Shape;4583;p117">
            <a:extLst>
              <a:ext uri="{FF2B5EF4-FFF2-40B4-BE49-F238E27FC236}">
                <a16:creationId xmlns:a16="http://schemas.microsoft.com/office/drawing/2014/main" id="{6CD6B4F3-9182-470A-97E0-4CD67F5BBF7E}"/>
              </a:ext>
            </a:extLst>
          </p:cNvPr>
          <p:cNvSpPr txBox="1">
            <a:spLocks noGrp="1"/>
          </p:cNvSpPr>
          <p:nvPr>
            <p:ph type="body" idx="1"/>
          </p:nvPr>
        </p:nvSpPr>
        <p:spPr>
          <a:xfrm flipH="1">
            <a:off x="481705" y="1170571"/>
            <a:ext cx="6662955" cy="3174553"/>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1000"/>
              </a:spcBef>
              <a:spcAft>
                <a:spcPts val="0"/>
              </a:spcAft>
              <a:buClr>
                <a:schemeClr val="dk1"/>
              </a:buClr>
              <a:buSzPts val="1600"/>
              <a:buChar char="●"/>
            </a:pPr>
            <a:r>
              <a:rPr lang="en-US" dirty="0"/>
              <a:t>Admin registration and authentication ( log in )</a:t>
            </a:r>
          </a:p>
          <a:p>
            <a:pPr marL="457200" lvl="0" indent="-330200" algn="l" rtl="0">
              <a:lnSpc>
                <a:spcPct val="150000"/>
              </a:lnSpc>
              <a:spcBef>
                <a:spcPts val="1000"/>
              </a:spcBef>
              <a:spcAft>
                <a:spcPts val="0"/>
              </a:spcAft>
              <a:buClr>
                <a:schemeClr val="dk1"/>
              </a:buClr>
              <a:buSzPts val="1600"/>
              <a:buChar char="●"/>
            </a:pPr>
            <a:r>
              <a:rPr lang="en-US" dirty="0"/>
              <a:t>Publish articles about healthcare (e.g., medical reports, lifestyle tips...)</a:t>
            </a:r>
          </a:p>
          <a:p>
            <a:pPr marL="457200" lvl="0" indent="-330200" algn="l" rtl="0">
              <a:lnSpc>
                <a:spcPct val="150000"/>
              </a:lnSpc>
              <a:spcBef>
                <a:spcPts val="1000"/>
              </a:spcBef>
              <a:spcAft>
                <a:spcPts val="0"/>
              </a:spcAft>
              <a:buClr>
                <a:schemeClr val="dk1"/>
              </a:buClr>
              <a:buSzPts val="1600"/>
              <a:buChar char="●"/>
            </a:pPr>
            <a:r>
              <a:rPr lang="en-US" dirty="0"/>
              <a:t>Notify users when articles are published</a:t>
            </a:r>
          </a:p>
          <a:p>
            <a:pPr marL="457200" lvl="0" indent="-330200" algn="l" rtl="0">
              <a:lnSpc>
                <a:spcPct val="150000"/>
              </a:lnSpc>
              <a:spcBef>
                <a:spcPts val="1000"/>
              </a:spcBef>
              <a:spcAft>
                <a:spcPts val="0"/>
              </a:spcAft>
              <a:buClr>
                <a:schemeClr val="dk1"/>
              </a:buClr>
              <a:buSzPts val="1600"/>
              <a:buChar char="●"/>
            </a:pPr>
            <a:r>
              <a:rPr lang="en-US" dirty="0"/>
              <a:t>Manage reviews (reply , delete...)</a:t>
            </a:r>
          </a:p>
        </p:txBody>
      </p:sp>
      <p:grpSp>
        <p:nvGrpSpPr>
          <p:cNvPr id="4584" name="Google Shape;4584;p117">
            <a:extLst>
              <a:ext uri="{FF2B5EF4-FFF2-40B4-BE49-F238E27FC236}">
                <a16:creationId xmlns:a16="http://schemas.microsoft.com/office/drawing/2014/main" id="{2D9F6F52-B20A-8ED7-7125-F1530E07568E}"/>
              </a:ext>
            </a:extLst>
          </p:cNvPr>
          <p:cNvGrpSpPr/>
          <p:nvPr/>
        </p:nvGrpSpPr>
        <p:grpSpPr>
          <a:xfrm rot="-626794" flipH="1">
            <a:off x="6871238" y="3529215"/>
            <a:ext cx="1256729" cy="1545963"/>
            <a:chOff x="-6040512" y="733529"/>
            <a:chExt cx="1401404" cy="1723745"/>
          </a:xfrm>
        </p:grpSpPr>
        <p:sp>
          <p:nvSpPr>
            <p:cNvPr id="4585" name="Google Shape;4585;p117">
              <a:extLst>
                <a:ext uri="{FF2B5EF4-FFF2-40B4-BE49-F238E27FC236}">
                  <a16:creationId xmlns:a16="http://schemas.microsoft.com/office/drawing/2014/main" id="{DC1A2060-900B-4EFF-944E-61DB69F03F54}"/>
                </a:ext>
              </a:extLst>
            </p:cNvPr>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7">
              <a:extLst>
                <a:ext uri="{FF2B5EF4-FFF2-40B4-BE49-F238E27FC236}">
                  <a16:creationId xmlns:a16="http://schemas.microsoft.com/office/drawing/2014/main" id="{25489456-13E7-F19E-1D4F-57C3670DFEB1}"/>
                </a:ext>
              </a:extLst>
            </p:cNvPr>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7">
              <a:extLst>
                <a:ext uri="{FF2B5EF4-FFF2-40B4-BE49-F238E27FC236}">
                  <a16:creationId xmlns:a16="http://schemas.microsoft.com/office/drawing/2014/main" id="{1FCE990E-D09E-6045-C95C-8F8F2D39BC4C}"/>
                </a:ext>
              </a:extLst>
            </p:cNvPr>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7">
              <a:extLst>
                <a:ext uri="{FF2B5EF4-FFF2-40B4-BE49-F238E27FC236}">
                  <a16:creationId xmlns:a16="http://schemas.microsoft.com/office/drawing/2014/main" id="{30BD7236-49F0-6152-2809-C64693BEBFB3}"/>
                </a:ext>
              </a:extLst>
            </p:cNvPr>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7">
              <a:extLst>
                <a:ext uri="{FF2B5EF4-FFF2-40B4-BE49-F238E27FC236}">
                  <a16:creationId xmlns:a16="http://schemas.microsoft.com/office/drawing/2014/main" id="{114F40C7-3C21-6931-6DCC-B67E99DF0B16}"/>
                </a:ext>
              </a:extLst>
            </p:cNvPr>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7">
              <a:extLst>
                <a:ext uri="{FF2B5EF4-FFF2-40B4-BE49-F238E27FC236}">
                  <a16:creationId xmlns:a16="http://schemas.microsoft.com/office/drawing/2014/main" id="{AFF7FCBC-C738-54FF-794E-38141007BD9C}"/>
                </a:ext>
              </a:extLst>
            </p:cNvPr>
            <p:cNvSpPr/>
            <p:nvPr/>
          </p:nvSpPr>
          <p:spPr>
            <a:xfrm>
              <a:off x="-5760461"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7">
              <a:extLst>
                <a:ext uri="{FF2B5EF4-FFF2-40B4-BE49-F238E27FC236}">
                  <a16:creationId xmlns:a16="http://schemas.microsoft.com/office/drawing/2014/main" id="{95BA6F4C-83D7-AD04-DD16-9E8474BBD552}"/>
                </a:ext>
              </a:extLst>
            </p:cNvPr>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7">
              <a:extLst>
                <a:ext uri="{FF2B5EF4-FFF2-40B4-BE49-F238E27FC236}">
                  <a16:creationId xmlns:a16="http://schemas.microsoft.com/office/drawing/2014/main" id="{C19F2C9F-C619-4228-693C-446B6AAFD8A0}"/>
                </a:ext>
              </a:extLst>
            </p:cNvPr>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7">
              <a:extLst>
                <a:ext uri="{FF2B5EF4-FFF2-40B4-BE49-F238E27FC236}">
                  <a16:creationId xmlns:a16="http://schemas.microsoft.com/office/drawing/2014/main" id="{5BC9FCE9-A842-1D99-F1A5-E90399274A88}"/>
                </a:ext>
              </a:extLst>
            </p:cNvPr>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7">
              <a:extLst>
                <a:ext uri="{FF2B5EF4-FFF2-40B4-BE49-F238E27FC236}">
                  <a16:creationId xmlns:a16="http://schemas.microsoft.com/office/drawing/2014/main" id="{ADA80F68-B7C7-6956-24E0-0639E3735431}"/>
                </a:ext>
              </a:extLst>
            </p:cNvPr>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117">
              <a:extLst>
                <a:ext uri="{FF2B5EF4-FFF2-40B4-BE49-F238E27FC236}">
                  <a16:creationId xmlns:a16="http://schemas.microsoft.com/office/drawing/2014/main" id="{0B671C51-ED8A-CE38-D4EA-C58775865C96}"/>
                </a:ext>
              </a:extLst>
            </p:cNvPr>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7">
              <a:extLst>
                <a:ext uri="{FF2B5EF4-FFF2-40B4-BE49-F238E27FC236}">
                  <a16:creationId xmlns:a16="http://schemas.microsoft.com/office/drawing/2014/main" id="{BFF8FD79-5625-91AA-173E-A6DB5EE591EA}"/>
                </a:ext>
              </a:extLst>
            </p:cNvPr>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7">
              <a:extLst>
                <a:ext uri="{FF2B5EF4-FFF2-40B4-BE49-F238E27FC236}">
                  <a16:creationId xmlns:a16="http://schemas.microsoft.com/office/drawing/2014/main" id="{C7FEEF7F-E460-2693-E312-92852F84D31E}"/>
                </a:ext>
              </a:extLst>
            </p:cNvPr>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8" name="Google Shape;4598;p117">
            <a:extLst>
              <a:ext uri="{FF2B5EF4-FFF2-40B4-BE49-F238E27FC236}">
                <a16:creationId xmlns:a16="http://schemas.microsoft.com/office/drawing/2014/main" id="{274A54E6-EA14-0AC6-569C-F5A94F466329}"/>
              </a:ext>
            </a:extLst>
          </p:cNvPr>
          <p:cNvSpPr/>
          <p:nvPr/>
        </p:nvSpPr>
        <p:spPr>
          <a:xfrm flipH="1">
            <a:off x="8432700" y="349259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7">
            <a:extLst>
              <a:ext uri="{FF2B5EF4-FFF2-40B4-BE49-F238E27FC236}">
                <a16:creationId xmlns:a16="http://schemas.microsoft.com/office/drawing/2014/main" id="{92339525-3508-5E1E-F6E3-14616B79602A}"/>
              </a:ext>
            </a:extLst>
          </p:cNvPr>
          <p:cNvSpPr/>
          <p:nvPr/>
        </p:nvSpPr>
        <p:spPr>
          <a:xfrm flipH="1">
            <a:off x="7242312" y="1139137"/>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7">
            <a:hlinkClick r:id="" action="ppaction://noaction"/>
            <a:extLst>
              <a:ext uri="{FF2B5EF4-FFF2-40B4-BE49-F238E27FC236}">
                <a16:creationId xmlns:a16="http://schemas.microsoft.com/office/drawing/2014/main" id="{138DEB8F-DCD1-BF76-7C3C-C32CFF9C9D1D}"/>
              </a:ext>
            </a:extLst>
          </p:cNvPr>
          <p:cNvSpPr/>
          <p:nvPr/>
        </p:nvSpPr>
        <p:spPr>
          <a:xfrm>
            <a:off x="4320078" y="4713650"/>
            <a:ext cx="385691"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19</a:t>
            </a:r>
            <a:endParaRPr dirty="0">
              <a:solidFill>
                <a:schemeClr val="accent5"/>
              </a:solidFill>
              <a:latin typeface="Bungee"/>
              <a:ea typeface="Bungee"/>
              <a:cs typeface="Bungee"/>
              <a:sym typeface="Bungee"/>
            </a:endParaRPr>
          </a:p>
        </p:txBody>
      </p:sp>
      <p:sp>
        <p:nvSpPr>
          <p:cNvPr id="4631" name="Google Shape;4631;p117">
            <a:hlinkClick r:id="" action="ppaction://hlinkshowjump?jump=nextslide"/>
            <a:extLst>
              <a:ext uri="{FF2B5EF4-FFF2-40B4-BE49-F238E27FC236}">
                <a16:creationId xmlns:a16="http://schemas.microsoft.com/office/drawing/2014/main" id="{F3CC396F-7B7E-39D1-77D8-D564D4EB6BD2}"/>
              </a:ext>
            </a:extLst>
          </p:cNvPr>
          <p:cNvSpPr/>
          <p:nvPr/>
        </p:nvSpPr>
        <p:spPr>
          <a:xfrm>
            <a:off x="480264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32" name="Google Shape;4632;p117">
            <a:hlinkClick r:id="" action="ppaction://hlinkshowjump?jump=previousslide"/>
            <a:extLst>
              <a:ext uri="{FF2B5EF4-FFF2-40B4-BE49-F238E27FC236}">
                <a16:creationId xmlns:a16="http://schemas.microsoft.com/office/drawing/2014/main" id="{2D41AC5E-5740-7789-E2A1-C862F3AAFFC5}"/>
              </a:ext>
            </a:extLst>
          </p:cNvPr>
          <p:cNvSpPr/>
          <p:nvPr/>
        </p:nvSpPr>
        <p:spPr>
          <a:xfrm flipH="1">
            <a:off x="405946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Tree>
    <p:extLst>
      <p:ext uri="{BB962C8B-B14F-4D97-AF65-F5344CB8AC3E}">
        <p14:creationId xmlns:p14="http://schemas.microsoft.com/office/powerpoint/2010/main" val="123670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599"/>
                                        </p:tgtEl>
                                        <p:attrNameLst>
                                          <p:attrName>style.visibility</p:attrName>
                                        </p:attrNameLst>
                                      </p:cBhvr>
                                      <p:to>
                                        <p:strVal val="visible"/>
                                      </p:to>
                                    </p:set>
                                    <p:animEffect transition="in" filter="fade">
                                      <p:cBhvr>
                                        <p:cTn id="7" dur="1000"/>
                                        <p:tgtEl>
                                          <p:spTgt spid="4599"/>
                                        </p:tgtEl>
                                      </p:cBhvr>
                                    </p:animEffect>
                                  </p:childTnLst>
                                </p:cTn>
                              </p:par>
                              <p:par>
                                <p:cTn id="8" presetID="10" presetClass="entr" presetSubtype="0" fill="hold" nodeType="withEffect">
                                  <p:stCondLst>
                                    <p:cond delay="0"/>
                                  </p:stCondLst>
                                  <p:childTnLst>
                                    <p:set>
                                      <p:cBhvr>
                                        <p:cTn id="9" dur="1" fill="hold">
                                          <p:stCondLst>
                                            <p:cond delay="0"/>
                                          </p:stCondLst>
                                        </p:cTn>
                                        <p:tgtEl>
                                          <p:spTgt spid="4584"/>
                                        </p:tgtEl>
                                        <p:attrNameLst>
                                          <p:attrName>style.visibility</p:attrName>
                                        </p:attrNameLst>
                                      </p:cBhvr>
                                      <p:to>
                                        <p:strVal val="visible"/>
                                      </p:to>
                                    </p:set>
                                    <p:animEffect transition="in" filter="fade">
                                      <p:cBhvr>
                                        <p:cTn id="10" dur="1000"/>
                                        <p:tgtEl>
                                          <p:spTgt spid="458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4583">
                                            <p:txEl>
                                              <p:pRg st="0" end="0"/>
                                            </p:txEl>
                                          </p:spTgt>
                                        </p:tgtEl>
                                        <p:attrNameLst>
                                          <p:attrName>style.visibility</p:attrName>
                                        </p:attrNameLst>
                                      </p:cBhvr>
                                      <p:to>
                                        <p:strVal val="visible"/>
                                      </p:to>
                                    </p:set>
                                    <p:animEffect transition="in" filter="fade">
                                      <p:cBhvr>
                                        <p:cTn id="15" dur="1000"/>
                                        <p:tgtEl>
                                          <p:spTgt spid="4583">
                                            <p:txEl>
                                              <p:pRg st="0" end="0"/>
                                            </p:txEl>
                                          </p:spTgt>
                                        </p:tgtEl>
                                      </p:cBhvr>
                                    </p:animEffect>
                                    <p:anim calcmode="lin" valueType="num">
                                      <p:cBhvr>
                                        <p:cTn id="16" dur="1000" fill="hold"/>
                                        <p:tgtEl>
                                          <p:spTgt spid="4583">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458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583">
                                            <p:txEl>
                                              <p:pRg st="1" end="1"/>
                                            </p:txEl>
                                          </p:spTgt>
                                        </p:tgtEl>
                                        <p:attrNameLst>
                                          <p:attrName>style.visibility</p:attrName>
                                        </p:attrNameLst>
                                      </p:cBhvr>
                                      <p:to>
                                        <p:strVal val="visible"/>
                                      </p:to>
                                    </p:set>
                                    <p:animEffect transition="in" filter="fade">
                                      <p:cBhvr>
                                        <p:cTn id="22" dur="1000"/>
                                        <p:tgtEl>
                                          <p:spTgt spid="4583">
                                            <p:txEl>
                                              <p:pRg st="1" end="1"/>
                                            </p:txEl>
                                          </p:spTgt>
                                        </p:tgtEl>
                                      </p:cBhvr>
                                    </p:animEffect>
                                    <p:anim calcmode="lin" valueType="num">
                                      <p:cBhvr>
                                        <p:cTn id="23" dur="1000" fill="hold"/>
                                        <p:tgtEl>
                                          <p:spTgt spid="4583">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458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583">
                                            <p:txEl>
                                              <p:pRg st="2" end="2"/>
                                            </p:txEl>
                                          </p:spTgt>
                                        </p:tgtEl>
                                        <p:attrNameLst>
                                          <p:attrName>style.visibility</p:attrName>
                                        </p:attrNameLst>
                                      </p:cBhvr>
                                      <p:to>
                                        <p:strVal val="visible"/>
                                      </p:to>
                                    </p:set>
                                    <p:animEffect transition="in" filter="fade">
                                      <p:cBhvr>
                                        <p:cTn id="29" dur="1000"/>
                                        <p:tgtEl>
                                          <p:spTgt spid="4583">
                                            <p:txEl>
                                              <p:pRg st="2" end="2"/>
                                            </p:txEl>
                                          </p:spTgt>
                                        </p:tgtEl>
                                      </p:cBhvr>
                                    </p:animEffect>
                                    <p:anim calcmode="lin" valueType="num">
                                      <p:cBhvr>
                                        <p:cTn id="30" dur="1000" fill="hold"/>
                                        <p:tgtEl>
                                          <p:spTgt spid="4583">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58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4583">
                                            <p:txEl>
                                              <p:pRg st="3" end="3"/>
                                            </p:txEl>
                                          </p:spTgt>
                                        </p:tgtEl>
                                        <p:attrNameLst>
                                          <p:attrName>style.visibility</p:attrName>
                                        </p:attrNameLst>
                                      </p:cBhvr>
                                      <p:to>
                                        <p:strVal val="visible"/>
                                      </p:to>
                                    </p:set>
                                    <p:animEffect transition="in" filter="fade">
                                      <p:cBhvr>
                                        <p:cTn id="36" dur="1000"/>
                                        <p:tgtEl>
                                          <p:spTgt spid="4583">
                                            <p:txEl>
                                              <p:pRg st="3" end="3"/>
                                            </p:txEl>
                                          </p:spTgt>
                                        </p:tgtEl>
                                      </p:cBhvr>
                                    </p:animEffect>
                                    <p:anim calcmode="lin" valueType="num">
                                      <p:cBhvr>
                                        <p:cTn id="37" dur="1000" fill="hold"/>
                                        <p:tgtEl>
                                          <p:spTgt spid="4583">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458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8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5"/>
        <p:cNvGrpSpPr/>
        <p:nvPr/>
      </p:nvGrpSpPr>
      <p:grpSpPr>
        <a:xfrm>
          <a:off x="0" y="0"/>
          <a:ext cx="0" cy="0"/>
          <a:chOff x="0" y="0"/>
          <a:chExt cx="0" cy="0"/>
        </a:xfrm>
      </p:grpSpPr>
      <p:sp>
        <p:nvSpPr>
          <p:cNvPr id="2126" name="Google Shape;2126;p79"/>
          <p:cNvSpPr txBox="1">
            <a:spLocks noGrp="1"/>
          </p:cNvSpPr>
          <p:nvPr>
            <p:ph type="title"/>
          </p:nvPr>
        </p:nvSpPr>
        <p:spPr>
          <a:xfrm>
            <a:off x="275981" y="69421"/>
            <a:ext cx="868416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6"/>
                </a:solidFill>
              </a:rPr>
              <a:t>Non-functional requirements</a:t>
            </a:r>
            <a:br>
              <a:rPr lang="en-US" sz="3400" dirty="0">
                <a:solidFill>
                  <a:schemeClr val="dk2"/>
                </a:solidFill>
                <a:latin typeface="Bungee"/>
                <a:sym typeface="Arial"/>
              </a:rPr>
            </a:br>
            <a:endParaRPr sz="3400" dirty="0"/>
          </a:p>
        </p:txBody>
      </p:sp>
      <p:sp>
        <p:nvSpPr>
          <p:cNvPr id="2127" name="Google Shape;2127;p79"/>
          <p:cNvSpPr/>
          <p:nvPr/>
        </p:nvSpPr>
        <p:spPr>
          <a:xfrm>
            <a:off x="2448025" y="3898950"/>
            <a:ext cx="736800" cy="736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3153813" y="3100584"/>
            <a:ext cx="736800" cy="736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4202500" y="2819188"/>
            <a:ext cx="736800" cy="736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5256600" y="3148188"/>
            <a:ext cx="736800" cy="736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5956050" y="3898050"/>
            <a:ext cx="736800" cy="736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9" name="Google Shape;2139;p79"/>
          <p:cNvGrpSpPr/>
          <p:nvPr/>
        </p:nvGrpSpPr>
        <p:grpSpPr>
          <a:xfrm>
            <a:off x="360491" y="1305853"/>
            <a:ext cx="3261778" cy="2458295"/>
            <a:chOff x="360491" y="1305853"/>
            <a:chExt cx="3261778" cy="2458295"/>
          </a:xfrm>
        </p:grpSpPr>
        <p:sp>
          <p:nvSpPr>
            <p:cNvPr id="2140" name="Google Shape;2140;p79"/>
            <p:cNvSpPr txBox="1"/>
            <p:nvPr/>
          </p:nvSpPr>
          <p:spPr>
            <a:xfrm>
              <a:off x="360491" y="1760847"/>
              <a:ext cx="2741886" cy="550200"/>
            </a:xfrm>
            <a:prstGeom prst="rect">
              <a:avLst/>
            </a:prstGeom>
            <a:noFill/>
            <a:ln>
              <a:noFill/>
            </a:ln>
          </p:spPr>
          <p:txBody>
            <a:bodyPr spcFirstLastPara="1" wrap="square" lIns="91425" tIns="91425" rIns="91425" bIns="91425" anchor="ctr" anchorCtr="0">
              <a:noAutofit/>
            </a:bodyPr>
            <a:lstStyle/>
            <a:p>
              <a:pPr marL="28575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Handling bad user inputs and wrong data</a:t>
              </a:r>
            </a:p>
          </p:txBody>
        </p:sp>
        <p:sp>
          <p:nvSpPr>
            <p:cNvPr id="2141" name="Google Shape;2141;p79"/>
            <p:cNvSpPr txBox="1"/>
            <p:nvPr/>
          </p:nvSpPr>
          <p:spPr>
            <a:xfrm>
              <a:off x="451473" y="1305853"/>
              <a:ext cx="2402859" cy="42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dirty="0">
                  <a:solidFill>
                    <a:schemeClr val="dk2"/>
                  </a:solidFill>
                  <a:latin typeface="Bungee"/>
                  <a:sym typeface="Bungee"/>
                </a:rPr>
                <a:t>Robustness</a:t>
              </a:r>
              <a:endParaRPr sz="2300" dirty="0">
                <a:solidFill>
                  <a:schemeClr val="dk2"/>
                </a:solidFill>
                <a:latin typeface="Bungee"/>
                <a:ea typeface="Bungee"/>
                <a:cs typeface="Bungee"/>
                <a:sym typeface="Bungee"/>
              </a:endParaRPr>
            </a:p>
          </p:txBody>
        </p:sp>
        <p:grpSp>
          <p:nvGrpSpPr>
            <p:cNvPr id="2142" name="Google Shape;2142;p79"/>
            <p:cNvGrpSpPr/>
            <p:nvPr/>
          </p:nvGrpSpPr>
          <p:grpSpPr>
            <a:xfrm>
              <a:off x="2854332" y="1517503"/>
              <a:ext cx="767937" cy="2246645"/>
              <a:chOff x="2854332" y="1517503"/>
              <a:chExt cx="767937" cy="2246645"/>
            </a:xfrm>
          </p:grpSpPr>
          <p:grpSp>
            <p:nvGrpSpPr>
              <p:cNvPr id="2144" name="Google Shape;2144;p79"/>
              <p:cNvGrpSpPr/>
              <p:nvPr/>
            </p:nvGrpSpPr>
            <p:grpSpPr>
              <a:xfrm>
                <a:off x="3444720" y="3347478"/>
                <a:ext cx="177549" cy="416670"/>
                <a:chOff x="2138525" y="3870100"/>
                <a:chExt cx="279475" cy="656700"/>
              </a:xfrm>
            </p:grpSpPr>
            <p:sp>
              <p:nvSpPr>
                <p:cNvPr id="2154" name="Google Shape;2154;p79"/>
                <p:cNvSpPr/>
                <p:nvPr/>
              </p:nvSpPr>
              <p:spPr>
                <a:xfrm>
                  <a:off x="2272675" y="3912025"/>
                  <a:ext cx="26675" cy="111800"/>
                </a:xfrm>
                <a:custGeom>
                  <a:avLst/>
                  <a:gdLst/>
                  <a:ahLst/>
                  <a:cxnLst/>
                  <a:rect l="l" t="t" r="r" b="b"/>
                  <a:pathLst>
                    <a:path w="1067" h="4472" fill="none" extrusionOk="0">
                      <a:moveTo>
                        <a:pt x="860" y="1"/>
                      </a:moveTo>
                      <a:lnTo>
                        <a:pt x="1066" y="3853"/>
                      </a:lnTo>
                      <a:lnTo>
                        <a:pt x="0" y="4472"/>
                      </a:lnTo>
                    </a:path>
                  </a:pathLst>
                </a:custGeom>
                <a:noFill/>
                <a:ln w="7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79"/>
                <p:cNvSpPr/>
                <p:nvPr/>
              </p:nvSpPr>
              <p:spPr>
                <a:xfrm>
                  <a:off x="2206300" y="4056425"/>
                  <a:ext cx="132600" cy="55125"/>
                </a:xfrm>
                <a:custGeom>
                  <a:avLst/>
                  <a:gdLst/>
                  <a:ahLst/>
                  <a:cxnLst/>
                  <a:rect l="l" t="t" r="r" b="b"/>
                  <a:pathLst>
                    <a:path w="5304" h="2205" extrusionOk="0">
                      <a:moveTo>
                        <a:pt x="2930" y="1"/>
                      </a:moveTo>
                      <a:cubicBezTo>
                        <a:pt x="2724" y="1"/>
                        <a:pt x="2535" y="14"/>
                        <a:pt x="2380" y="37"/>
                      </a:cubicBezTo>
                      <a:cubicBezTo>
                        <a:pt x="1698" y="139"/>
                        <a:pt x="0" y="2204"/>
                        <a:pt x="1349" y="2204"/>
                      </a:cubicBezTo>
                      <a:cubicBezTo>
                        <a:pt x="1360" y="2204"/>
                        <a:pt x="1371" y="2204"/>
                        <a:pt x="1383" y="2204"/>
                      </a:cubicBezTo>
                      <a:cubicBezTo>
                        <a:pt x="1692" y="2204"/>
                        <a:pt x="1898" y="1825"/>
                        <a:pt x="2208" y="1722"/>
                      </a:cubicBezTo>
                      <a:cubicBezTo>
                        <a:pt x="2311" y="1714"/>
                        <a:pt x="2414" y="1709"/>
                        <a:pt x="2517" y="1709"/>
                      </a:cubicBezTo>
                      <a:cubicBezTo>
                        <a:pt x="2825" y="1709"/>
                        <a:pt x="3128" y="1748"/>
                        <a:pt x="3412" y="1825"/>
                      </a:cubicBezTo>
                      <a:cubicBezTo>
                        <a:pt x="3682" y="1864"/>
                        <a:pt x="3997" y="1935"/>
                        <a:pt x="4293" y="1935"/>
                      </a:cubicBezTo>
                      <a:cubicBezTo>
                        <a:pt x="4524" y="1935"/>
                        <a:pt x="4744" y="1892"/>
                        <a:pt x="4925" y="1757"/>
                      </a:cubicBezTo>
                      <a:cubicBezTo>
                        <a:pt x="5303" y="1447"/>
                        <a:pt x="5303" y="862"/>
                        <a:pt x="4925" y="553"/>
                      </a:cubicBezTo>
                      <a:cubicBezTo>
                        <a:pt x="4552" y="153"/>
                        <a:pt x="3641" y="1"/>
                        <a:pt x="29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9"/>
                <p:cNvSpPr/>
                <p:nvPr/>
              </p:nvSpPr>
              <p:spPr>
                <a:xfrm>
                  <a:off x="2329400" y="3870100"/>
                  <a:ext cx="88600" cy="59475"/>
                </a:xfrm>
                <a:custGeom>
                  <a:avLst/>
                  <a:gdLst/>
                  <a:ahLst/>
                  <a:cxnLst/>
                  <a:rect l="l" t="t" r="r" b="b"/>
                  <a:pathLst>
                    <a:path w="3544" h="2379" extrusionOk="0">
                      <a:moveTo>
                        <a:pt x="614" y="0"/>
                      </a:moveTo>
                      <a:cubicBezTo>
                        <a:pt x="458" y="0"/>
                        <a:pt x="301" y="53"/>
                        <a:pt x="173" y="164"/>
                      </a:cubicBezTo>
                      <a:cubicBezTo>
                        <a:pt x="70" y="268"/>
                        <a:pt x="1" y="440"/>
                        <a:pt x="35" y="577"/>
                      </a:cubicBezTo>
                      <a:cubicBezTo>
                        <a:pt x="35" y="784"/>
                        <a:pt x="104" y="990"/>
                        <a:pt x="276" y="1127"/>
                      </a:cubicBezTo>
                      <a:cubicBezTo>
                        <a:pt x="551" y="1368"/>
                        <a:pt x="861" y="1609"/>
                        <a:pt x="1205" y="1781"/>
                      </a:cubicBezTo>
                      <a:cubicBezTo>
                        <a:pt x="1721" y="2090"/>
                        <a:pt x="2271" y="2297"/>
                        <a:pt x="2855" y="2366"/>
                      </a:cubicBezTo>
                      <a:cubicBezTo>
                        <a:pt x="2907" y="2374"/>
                        <a:pt x="2956" y="2378"/>
                        <a:pt x="3004" y="2378"/>
                      </a:cubicBezTo>
                      <a:cubicBezTo>
                        <a:pt x="3146" y="2378"/>
                        <a:pt x="3268" y="2340"/>
                        <a:pt x="3371" y="2262"/>
                      </a:cubicBezTo>
                      <a:cubicBezTo>
                        <a:pt x="3475" y="2125"/>
                        <a:pt x="3543" y="1987"/>
                        <a:pt x="3543" y="1815"/>
                      </a:cubicBezTo>
                      <a:cubicBezTo>
                        <a:pt x="3543" y="1506"/>
                        <a:pt x="3303" y="1231"/>
                        <a:pt x="2993" y="1196"/>
                      </a:cubicBezTo>
                      <a:cubicBezTo>
                        <a:pt x="2271" y="1059"/>
                        <a:pt x="1617" y="715"/>
                        <a:pt x="1101" y="199"/>
                      </a:cubicBezTo>
                      <a:cubicBezTo>
                        <a:pt x="973" y="70"/>
                        <a:pt x="794" y="0"/>
                        <a:pt x="6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79"/>
                <p:cNvSpPr/>
                <p:nvPr/>
              </p:nvSpPr>
              <p:spPr>
                <a:xfrm>
                  <a:off x="2138525" y="4469175"/>
                  <a:ext cx="220150" cy="57625"/>
                </a:xfrm>
                <a:custGeom>
                  <a:avLst/>
                  <a:gdLst/>
                  <a:ahLst/>
                  <a:cxnLst/>
                  <a:rect l="l" t="t" r="r" b="b"/>
                  <a:pathLst>
                    <a:path w="8806" h="2305" fill="none" extrusionOk="0">
                      <a:moveTo>
                        <a:pt x="1" y="2305"/>
                      </a:moveTo>
                      <a:cubicBezTo>
                        <a:pt x="1" y="2305"/>
                        <a:pt x="4025" y="1"/>
                        <a:pt x="8805" y="413"/>
                      </a:cubicBezTo>
                    </a:path>
                  </a:pathLst>
                </a:custGeom>
                <a:noFill/>
                <a:ln w="77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69" name="Google Shape;2169;p79"/>
              <p:cNvCxnSpPr>
                <a:cxnSpLocks/>
                <a:stCxn id="2141" idx="3"/>
                <a:endCxn id="2282" idx="1"/>
              </p:cNvCxnSpPr>
              <p:nvPr/>
            </p:nvCxnSpPr>
            <p:spPr>
              <a:xfrm>
                <a:off x="2854332" y="1517503"/>
                <a:ext cx="382543" cy="1851549"/>
              </a:xfrm>
              <a:prstGeom prst="bentConnector2">
                <a:avLst/>
              </a:prstGeom>
              <a:noFill/>
              <a:ln w="19050" cap="flat" cmpd="sng">
                <a:solidFill>
                  <a:schemeClr val="accent1"/>
                </a:solidFill>
                <a:prstDash val="solid"/>
                <a:round/>
                <a:headEnd type="none" w="med" len="med"/>
                <a:tailEnd type="none" w="med" len="med"/>
              </a:ln>
            </p:spPr>
          </p:cxnSp>
        </p:grpSp>
      </p:grpSp>
      <p:grpSp>
        <p:nvGrpSpPr>
          <p:cNvPr id="2170" name="Google Shape;2170;p79"/>
          <p:cNvGrpSpPr/>
          <p:nvPr/>
        </p:nvGrpSpPr>
        <p:grpSpPr>
          <a:xfrm>
            <a:off x="5446238" y="1263495"/>
            <a:ext cx="3660607" cy="2512546"/>
            <a:chOff x="5446238" y="1263495"/>
            <a:chExt cx="3660607" cy="2512546"/>
          </a:xfrm>
        </p:grpSpPr>
        <p:sp>
          <p:nvSpPr>
            <p:cNvPr id="2171" name="Google Shape;2171;p79"/>
            <p:cNvSpPr txBox="1"/>
            <p:nvPr/>
          </p:nvSpPr>
          <p:spPr>
            <a:xfrm>
              <a:off x="6124039" y="1718304"/>
              <a:ext cx="2982806" cy="987828"/>
            </a:xfrm>
            <a:prstGeom prst="rect">
              <a:avLst/>
            </a:prstGeom>
            <a:noFill/>
            <a:ln>
              <a:noFill/>
            </a:ln>
          </p:spPr>
          <p:txBody>
            <a:bodyPr spcFirstLastPara="1" wrap="square" lIns="91425" tIns="91425" rIns="91425" bIns="91425" anchor="ctr" anchorCtr="0">
              <a:noAutofit/>
            </a:bodyPr>
            <a:lstStyle/>
            <a:p>
              <a:pPr marL="28575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Minimum response time of 5 seconds and quick response</a:t>
              </a:r>
            </a:p>
            <a:p>
              <a:pPr marL="28575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Dealing with a large volume of users and data</a:t>
              </a:r>
            </a:p>
          </p:txBody>
        </p:sp>
        <p:sp>
          <p:nvSpPr>
            <p:cNvPr id="2172" name="Google Shape;2172;p79"/>
            <p:cNvSpPr txBox="1"/>
            <p:nvPr/>
          </p:nvSpPr>
          <p:spPr>
            <a:xfrm>
              <a:off x="6345806" y="1263495"/>
              <a:ext cx="2648560" cy="423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300" dirty="0">
                  <a:solidFill>
                    <a:schemeClr val="dk2"/>
                  </a:solidFill>
                  <a:latin typeface="Bungee"/>
                  <a:ea typeface="Bungee"/>
                  <a:cs typeface="Bungee"/>
                  <a:sym typeface="Bungee"/>
                </a:rPr>
                <a:t>Performance</a:t>
              </a:r>
              <a:endParaRPr sz="2300" dirty="0">
                <a:solidFill>
                  <a:schemeClr val="dk2"/>
                </a:solidFill>
                <a:latin typeface="Bungee"/>
                <a:ea typeface="Bungee"/>
                <a:cs typeface="Bungee"/>
                <a:sym typeface="Bungee"/>
              </a:endParaRPr>
            </a:p>
          </p:txBody>
        </p:sp>
        <p:grpSp>
          <p:nvGrpSpPr>
            <p:cNvPr id="2173" name="Google Shape;2173;p79"/>
            <p:cNvGrpSpPr/>
            <p:nvPr/>
          </p:nvGrpSpPr>
          <p:grpSpPr>
            <a:xfrm>
              <a:off x="5446238" y="1394090"/>
              <a:ext cx="1090213" cy="2381951"/>
              <a:chOff x="5446238" y="1394090"/>
              <a:chExt cx="1090213" cy="2381951"/>
            </a:xfrm>
          </p:grpSpPr>
          <p:grpSp>
            <p:nvGrpSpPr>
              <p:cNvPr id="2174" name="Google Shape;2174;p79"/>
              <p:cNvGrpSpPr/>
              <p:nvPr/>
            </p:nvGrpSpPr>
            <p:grpSpPr>
              <a:xfrm>
                <a:off x="5446238" y="3222860"/>
                <a:ext cx="356402" cy="553181"/>
                <a:chOff x="5446238" y="3222860"/>
                <a:chExt cx="356402" cy="553181"/>
              </a:xfrm>
            </p:grpSpPr>
            <p:sp>
              <p:nvSpPr>
                <p:cNvPr id="2184" name="Google Shape;2184;p79"/>
                <p:cNvSpPr/>
                <p:nvPr/>
              </p:nvSpPr>
              <p:spPr>
                <a:xfrm>
                  <a:off x="5628530" y="3222860"/>
                  <a:ext cx="16984" cy="15663"/>
                </a:xfrm>
                <a:custGeom>
                  <a:avLst/>
                  <a:gdLst/>
                  <a:ahLst/>
                  <a:cxnLst/>
                  <a:rect l="l" t="t" r="r" b="b"/>
                  <a:pathLst>
                    <a:path w="1067" h="984" extrusionOk="0">
                      <a:moveTo>
                        <a:pt x="510" y="0"/>
                      </a:moveTo>
                      <a:cubicBezTo>
                        <a:pt x="301" y="0"/>
                        <a:pt x="93" y="160"/>
                        <a:pt x="35" y="394"/>
                      </a:cubicBezTo>
                      <a:cubicBezTo>
                        <a:pt x="1" y="634"/>
                        <a:pt x="172" y="910"/>
                        <a:pt x="413" y="978"/>
                      </a:cubicBezTo>
                      <a:cubicBezTo>
                        <a:pt x="441" y="982"/>
                        <a:pt x="468" y="984"/>
                        <a:pt x="495" y="984"/>
                      </a:cubicBezTo>
                      <a:cubicBezTo>
                        <a:pt x="735" y="984"/>
                        <a:pt x="936" y="847"/>
                        <a:pt x="998" y="600"/>
                      </a:cubicBezTo>
                      <a:cubicBezTo>
                        <a:pt x="1067" y="325"/>
                        <a:pt x="895" y="84"/>
                        <a:pt x="620" y="15"/>
                      </a:cubicBezTo>
                      <a:cubicBezTo>
                        <a:pt x="584" y="5"/>
                        <a:pt x="547"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9"/>
                <p:cNvSpPr/>
                <p:nvPr/>
              </p:nvSpPr>
              <p:spPr>
                <a:xfrm>
                  <a:off x="5695322" y="3249125"/>
                  <a:ext cx="16984" cy="15297"/>
                </a:xfrm>
                <a:custGeom>
                  <a:avLst/>
                  <a:gdLst/>
                  <a:ahLst/>
                  <a:cxnLst/>
                  <a:rect l="l" t="t" r="r" b="b"/>
                  <a:pathLst>
                    <a:path w="1067" h="961" extrusionOk="0">
                      <a:moveTo>
                        <a:pt x="509" y="1"/>
                      </a:moveTo>
                      <a:cubicBezTo>
                        <a:pt x="300" y="1"/>
                        <a:pt x="93" y="156"/>
                        <a:pt x="35" y="360"/>
                      </a:cubicBezTo>
                      <a:cubicBezTo>
                        <a:pt x="0" y="635"/>
                        <a:pt x="138" y="910"/>
                        <a:pt x="413" y="945"/>
                      </a:cubicBezTo>
                      <a:cubicBezTo>
                        <a:pt x="455" y="955"/>
                        <a:pt x="495" y="960"/>
                        <a:pt x="535" y="960"/>
                      </a:cubicBezTo>
                      <a:cubicBezTo>
                        <a:pt x="757" y="960"/>
                        <a:pt x="939" y="805"/>
                        <a:pt x="998" y="601"/>
                      </a:cubicBezTo>
                      <a:cubicBezTo>
                        <a:pt x="1066" y="326"/>
                        <a:pt x="895" y="51"/>
                        <a:pt x="619" y="16"/>
                      </a:cubicBezTo>
                      <a:cubicBezTo>
                        <a:pt x="583" y="6"/>
                        <a:pt x="546"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9"/>
                <p:cNvSpPr/>
                <p:nvPr/>
              </p:nvSpPr>
              <p:spPr>
                <a:xfrm>
                  <a:off x="5591855" y="3713610"/>
                  <a:ext cx="42708" cy="16984"/>
                </a:xfrm>
                <a:custGeom>
                  <a:avLst/>
                  <a:gdLst/>
                  <a:ahLst/>
                  <a:cxnLst/>
                  <a:rect l="l" t="t" r="r" b="b"/>
                  <a:pathLst>
                    <a:path w="2683" h="1067" fill="none" extrusionOk="0">
                      <a:moveTo>
                        <a:pt x="0" y="1067"/>
                      </a:moveTo>
                      <a:cubicBezTo>
                        <a:pt x="688" y="344"/>
                        <a:pt x="1685" y="1"/>
                        <a:pt x="2683" y="138"/>
                      </a:cubicBezTo>
                    </a:path>
                  </a:pathLst>
                </a:custGeom>
                <a:noFill/>
                <a:ln w="77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9"/>
                <p:cNvSpPr/>
                <p:nvPr/>
              </p:nvSpPr>
              <p:spPr>
                <a:xfrm>
                  <a:off x="5615939" y="3581683"/>
                  <a:ext cx="126484" cy="110041"/>
                </a:xfrm>
                <a:custGeom>
                  <a:avLst/>
                  <a:gdLst/>
                  <a:ahLst/>
                  <a:cxnLst/>
                  <a:rect l="l" t="t" r="r" b="b"/>
                  <a:pathLst>
                    <a:path w="7946" h="6913" extrusionOk="0">
                      <a:moveTo>
                        <a:pt x="5572" y="0"/>
                      </a:moveTo>
                      <a:lnTo>
                        <a:pt x="5434" y="206"/>
                      </a:lnTo>
                      <a:cubicBezTo>
                        <a:pt x="4953" y="825"/>
                        <a:pt x="4471" y="1445"/>
                        <a:pt x="4059" y="2064"/>
                      </a:cubicBezTo>
                      <a:cubicBezTo>
                        <a:pt x="3818" y="2408"/>
                        <a:pt x="3612" y="2717"/>
                        <a:pt x="3405" y="3027"/>
                      </a:cubicBezTo>
                      <a:cubicBezTo>
                        <a:pt x="3260" y="3268"/>
                        <a:pt x="3116" y="3493"/>
                        <a:pt x="2971" y="3724"/>
                      </a:cubicBezTo>
                      <a:lnTo>
                        <a:pt x="2971" y="3724"/>
                      </a:lnTo>
                      <a:cubicBezTo>
                        <a:pt x="2727" y="3688"/>
                        <a:pt x="2489" y="3657"/>
                        <a:pt x="2236" y="3611"/>
                      </a:cubicBezTo>
                      <a:lnTo>
                        <a:pt x="1686" y="3542"/>
                      </a:lnTo>
                      <a:lnTo>
                        <a:pt x="1135" y="3508"/>
                      </a:lnTo>
                      <a:lnTo>
                        <a:pt x="723" y="3439"/>
                      </a:lnTo>
                      <a:lnTo>
                        <a:pt x="620" y="3783"/>
                      </a:lnTo>
                      <a:cubicBezTo>
                        <a:pt x="551" y="4024"/>
                        <a:pt x="482" y="4299"/>
                        <a:pt x="448" y="4540"/>
                      </a:cubicBezTo>
                      <a:cubicBezTo>
                        <a:pt x="379" y="4815"/>
                        <a:pt x="310" y="5056"/>
                        <a:pt x="276" y="5331"/>
                      </a:cubicBezTo>
                      <a:cubicBezTo>
                        <a:pt x="207" y="5572"/>
                        <a:pt x="138" y="5847"/>
                        <a:pt x="104" y="6122"/>
                      </a:cubicBezTo>
                      <a:lnTo>
                        <a:pt x="35" y="6500"/>
                      </a:lnTo>
                      <a:cubicBezTo>
                        <a:pt x="35" y="6638"/>
                        <a:pt x="1" y="6775"/>
                        <a:pt x="1" y="6913"/>
                      </a:cubicBezTo>
                      <a:cubicBezTo>
                        <a:pt x="69" y="6775"/>
                        <a:pt x="138" y="6672"/>
                        <a:pt x="207" y="6569"/>
                      </a:cubicBezTo>
                      <a:lnTo>
                        <a:pt x="413" y="6225"/>
                      </a:lnTo>
                      <a:cubicBezTo>
                        <a:pt x="551" y="5984"/>
                        <a:pt x="654" y="5744"/>
                        <a:pt x="792" y="5537"/>
                      </a:cubicBezTo>
                      <a:cubicBezTo>
                        <a:pt x="895" y="5296"/>
                        <a:pt x="1032" y="5056"/>
                        <a:pt x="1135" y="4815"/>
                      </a:cubicBezTo>
                      <a:cubicBezTo>
                        <a:pt x="1187" y="4695"/>
                        <a:pt x="1247" y="4574"/>
                        <a:pt x="1307" y="4454"/>
                      </a:cubicBezTo>
                      <a:lnTo>
                        <a:pt x="1307" y="4454"/>
                      </a:lnTo>
                      <a:lnTo>
                        <a:pt x="1514" y="4505"/>
                      </a:lnTo>
                      <a:lnTo>
                        <a:pt x="2064" y="4643"/>
                      </a:lnTo>
                      <a:cubicBezTo>
                        <a:pt x="2442" y="4712"/>
                        <a:pt x="2786" y="4781"/>
                        <a:pt x="3165" y="4849"/>
                      </a:cubicBezTo>
                      <a:lnTo>
                        <a:pt x="3508" y="4918"/>
                      </a:lnTo>
                      <a:lnTo>
                        <a:pt x="3715" y="4609"/>
                      </a:lnTo>
                      <a:cubicBezTo>
                        <a:pt x="3887" y="4299"/>
                        <a:pt x="4128" y="3955"/>
                        <a:pt x="4334" y="3646"/>
                      </a:cubicBezTo>
                      <a:cubicBezTo>
                        <a:pt x="4540" y="3302"/>
                        <a:pt x="4747" y="2958"/>
                        <a:pt x="4919" y="2648"/>
                      </a:cubicBezTo>
                      <a:cubicBezTo>
                        <a:pt x="5267" y="2014"/>
                        <a:pt x="5616" y="1409"/>
                        <a:pt x="5938" y="753"/>
                      </a:cubicBezTo>
                      <a:lnTo>
                        <a:pt x="5938" y="753"/>
                      </a:lnTo>
                      <a:cubicBezTo>
                        <a:pt x="6239" y="744"/>
                        <a:pt x="6535" y="722"/>
                        <a:pt x="6810" y="722"/>
                      </a:cubicBezTo>
                      <a:lnTo>
                        <a:pt x="7395" y="688"/>
                      </a:lnTo>
                      <a:cubicBezTo>
                        <a:pt x="7567" y="654"/>
                        <a:pt x="7773" y="619"/>
                        <a:pt x="7945" y="619"/>
                      </a:cubicBezTo>
                      <a:cubicBezTo>
                        <a:pt x="7773" y="550"/>
                        <a:pt x="7601" y="482"/>
                        <a:pt x="7395" y="447"/>
                      </a:cubicBezTo>
                      <a:lnTo>
                        <a:pt x="6879" y="310"/>
                      </a:lnTo>
                      <a:cubicBezTo>
                        <a:pt x="6501" y="206"/>
                        <a:pt x="6122" y="138"/>
                        <a:pt x="5778" y="34"/>
                      </a:cubicBezTo>
                      <a:lnTo>
                        <a:pt x="5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9"/>
                <p:cNvSpPr/>
                <p:nvPr/>
              </p:nvSpPr>
              <p:spPr>
                <a:xfrm>
                  <a:off x="5446238" y="3606992"/>
                  <a:ext cx="114418" cy="64484"/>
                </a:xfrm>
                <a:custGeom>
                  <a:avLst/>
                  <a:gdLst/>
                  <a:ahLst/>
                  <a:cxnLst/>
                  <a:rect l="l" t="t" r="r" b="b"/>
                  <a:pathLst>
                    <a:path w="7188" h="4051" extrusionOk="0">
                      <a:moveTo>
                        <a:pt x="821" y="1"/>
                      </a:moveTo>
                      <a:cubicBezTo>
                        <a:pt x="550" y="1"/>
                        <a:pt x="275" y="9"/>
                        <a:pt x="0" y="26"/>
                      </a:cubicBezTo>
                      <a:cubicBezTo>
                        <a:pt x="516" y="233"/>
                        <a:pt x="1032" y="439"/>
                        <a:pt x="1548" y="577"/>
                      </a:cubicBezTo>
                      <a:cubicBezTo>
                        <a:pt x="1788" y="680"/>
                        <a:pt x="2029" y="749"/>
                        <a:pt x="2304" y="818"/>
                      </a:cubicBezTo>
                      <a:lnTo>
                        <a:pt x="2583" y="906"/>
                      </a:lnTo>
                      <a:lnTo>
                        <a:pt x="2583" y="906"/>
                      </a:lnTo>
                      <a:cubicBezTo>
                        <a:pt x="2582" y="911"/>
                        <a:pt x="2581" y="916"/>
                        <a:pt x="2579" y="921"/>
                      </a:cubicBezTo>
                      <a:cubicBezTo>
                        <a:pt x="2545" y="1093"/>
                        <a:pt x="2511" y="1230"/>
                        <a:pt x="2476" y="1368"/>
                      </a:cubicBezTo>
                      <a:cubicBezTo>
                        <a:pt x="2408" y="1643"/>
                        <a:pt x="2339" y="1952"/>
                        <a:pt x="2270" y="2228"/>
                      </a:cubicBezTo>
                      <a:lnTo>
                        <a:pt x="2098" y="2881"/>
                      </a:lnTo>
                      <a:lnTo>
                        <a:pt x="2820" y="2881"/>
                      </a:lnTo>
                      <a:cubicBezTo>
                        <a:pt x="3061" y="2881"/>
                        <a:pt x="3302" y="2847"/>
                        <a:pt x="3542" y="2847"/>
                      </a:cubicBezTo>
                      <a:lnTo>
                        <a:pt x="4299" y="2812"/>
                      </a:lnTo>
                      <a:cubicBezTo>
                        <a:pt x="4566" y="2793"/>
                        <a:pt x="4833" y="2774"/>
                        <a:pt x="5105" y="2749"/>
                      </a:cubicBezTo>
                      <a:lnTo>
                        <a:pt x="5105" y="2749"/>
                      </a:lnTo>
                      <a:cubicBezTo>
                        <a:pt x="5100" y="2770"/>
                        <a:pt x="5095" y="2791"/>
                        <a:pt x="5090" y="2812"/>
                      </a:cubicBezTo>
                      <a:cubicBezTo>
                        <a:pt x="5021" y="3053"/>
                        <a:pt x="4952" y="3328"/>
                        <a:pt x="4884" y="3569"/>
                      </a:cubicBezTo>
                      <a:lnTo>
                        <a:pt x="4815" y="4016"/>
                      </a:lnTo>
                      <a:lnTo>
                        <a:pt x="5159" y="4016"/>
                      </a:lnTo>
                      <a:cubicBezTo>
                        <a:pt x="5503" y="4016"/>
                        <a:pt x="5847" y="4050"/>
                        <a:pt x="6191" y="4050"/>
                      </a:cubicBezTo>
                      <a:lnTo>
                        <a:pt x="6672" y="4050"/>
                      </a:lnTo>
                      <a:cubicBezTo>
                        <a:pt x="6844" y="4016"/>
                        <a:pt x="7016" y="4016"/>
                        <a:pt x="7188" y="4016"/>
                      </a:cubicBezTo>
                      <a:cubicBezTo>
                        <a:pt x="7050" y="3947"/>
                        <a:pt x="6878" y="3878"/>
                        <a:pt x="6706" y="3810"/>
                      </a:cubicBezTo>
                      <a:lnTo>
                        <a:pt x="6259" y="3638"/>
                      </a:lnTo>
                      <a:cubicBezTo>
                        <a:pt x="6064" y="3579"/>
                        <a:pt x="5879" y="3520"/>
                        <a:pt x="5700" y="3462"/>
                      </a:cubicBezTo>
                      <a:lnTo>
                        <a:pt x="5700" y="3462"/>
                      </a:lnTo>
                      <a:cubicBezTo>
                        <a:pt x="5764" y="3325"/>
                        <a:pt x="5823" y="3189"/>
                        <a:pt x="5881" y="3053"/>
                      </a:cubicBezTo>
                      <a:cubicBezTo>
                        <a:pt x="5984" y="2812"/>
                        <a:pt x="6087" y="2571"/>
                        <a:pt x="6191" y="2331"/>
                      </a:cubicBezTo>
                      <a:lnTo>
                        <a:pt x="6466" y="1712"/>
                      </a:lnTo>
                      <a:lnTo>
                        <a:pt x="5709" y="1712"/>
                      </a:lnTo>
                      <a:cubicBezTo>
                        <a:pt x="5549" y="1700"/>
                        <a:pt x="5384" y="1696"/>
                        <a:pt x="5219" y="1696"/>
                      </a:cubicBezTo>
                      <a:cubicBezTo>
                        <a:pt x="4888" y="1696"/>
                        <a:pt x="4551" y="1712"/>
                        <a:pt x="4230" y="1712"/>
                      </a:cubicBezTo>
                      <a:lnTo>
                        <a:pt x="3508" y="1746"/>
                      </a:lnTo>
                      <a:cubicBezTo>
                        <a:pt x="3483" y="1746"/>
                        <a:pt x="3459" y="1746"/>
                        <a:pt x="3434" y="1747"/>
                      </a:cubicBezTo>
                      <a:lnTo>
                        <a:pt x="3434" y="1747"/>
                      </a:lnTo>
                      <a:cubicBezTo>
                        <a:pt x="3446" y="1689"/>
                        <a:pt x="3459" y="1632"/>
                        <a:pt x="3474" y="1574"/>
                      </a:cubicBezTo>
                      <a:cubicBezTo>
                        <a:pt x="3474" y="1437"/>
                        <a:pt x="3508" y="1299"/>
                        <a:pt x="3508" y="1127"/>
                      </a:cubicBezTo>
                      <a:cubicBezTo>
                        <a:pt x="3542" y="989"/>
                        <a:pt x="3577" y="852"/>
                        <a:pt x="3577" y="714"/>
                      </a:cubicBezTo>
                      <a:lnTo>
                        <a:pt x="3646" y="233"/>
                      </a:lnTo>
                      <a:lnTo>
                        <a:pt x="3199" y="164"/>
                      </a:lnTo>
                      <a:lnTo>
                        <a:pt x="2408" y="95"/>
                      </a:lnTo>
                      <a:cubicBezTo>
                        <a:pt x="2167" y="61"/>
                        <a:pt x="1892" y="26"/>
                        <a:pt x="1617" y="26"/>
                      </a:cubicBezTo>
                      <a:cubicBezTo>
                        <a:pt x="1359" y="9"/>
                        <a:pt x="1092"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79"/>
                <p:cNvSpPr/>
                <p:nvPr/>
              </p:nvSpPr>
              <p:spPr>
                <a:xfrm>
                  <a:off x="5634547" y="3693904"/>
                  <a:ext cx="168093" cy="65168"/>
                </a:xfrm>
                <a:custGeom>
                  <a:avLst/>
                  <a:gdLst/>
                  <a:ahLst/>
                  <a:cxnLst/>
                  <a:rect l="l" t="t" r="r" b="b"/>
                  <a:pathLst>
                    <a:path w="10560" h="4094" extrusionOk="0">
                      <a:moveTo>
                        <a:pt x="2374" y="0"/>
                      </a:moveTo>
                      <a:lnTo>
                        <a:pt x="2030" y="241"/>
                      </a:lnTo>
                      <a:cubicBezTo>
                        <a:pt x="1686" y="448"/>
                        <a:pt x="1342" y="654"/>
                        <a:pt x="998" y="895"/>
                      </a:cubicBezTo>
                      <a:cubicBezTo>
                        <a:pt x="654" y="1135"/>
                        <a:pt x="310" y="1376"/>
                        <a:pt x="1" y="1617"/>
                      </a:cubicBezTo>
                      <a:cubicBezTo>
                        <a:pt x="379" y="1514"/>
                        <a:pt x="757" y="1342"/>
                        <a:pt x="1170" y="1239"/>
                      </a:cubicBezTo>
                      <a:cubicBezTo>
                        <a:pt x="1388" y="1159"/>
                        <a:pt x="1606" y="1080"/>
                        <a:pt x="1824" y="994"/>
                      </a:cubicBezTo>
                      <a:lnTo>
                        <a:pt x="1824" y="994"/>
                      </a:lnTo>
                      <a:lnTo>
                        <a:pt x="1824" y="998"/>
                      </a:lnTo>
                      <a:cubicBezTo>
                        <a:pt x="1858" y="1135"/>
                        <a:pt x="1858" y="1273"/>
                        <a:pt x="1858" y="1445"/>
                      </a:cubicBezTo>
                      <a:cubicBezTo>
                        <a:pt x="1892" y="1754"/>
                        <a:pt x="1892" y="2064"/>
                        <a:pt x="1927" y="2339"/>
                      </a:cubicBezTo>
                      <a:lnTo>
                        <a:pt x="1961" y="2786"/>
                      </a:lnTo>
                      <a:lnTo>
                        <a:pt x="2477" y="2717"/>
                      </a:lnTo>
                      <a:lnTo>
                        <a:pt x="3234" y="2580"/>
                      </a:lnTo>
                      <a:cubicBezTo>
                        <a:pt x="3509" y="2545"/>
                        <a:pt x="3784" y="2477"/>
                        <a:pt x="4025" y="2442"/>
                      </a:cubicBezTo>
                      <a:lnTo>
                        <a:pt x="4816" y="2270"/>
                      </a:lnTo>
                      <a:lnTo>
                        <a:pt x="5027" y="2222"/>
                      </a:lnTo>
                      <a:lnTo>
                        <a:pt x="5027" y="2222"/>
                      </a:lnTo>
                      <a:cubicBezTo>
                        <a:pt x="5046" y="2327"/>
                        <a:pt x="5066" y="2434"/>
                        <a:pt x="5091" y="2545"/>
                      </a:cubicBezTo>
                      <a:cubicBezTo>
                        <a:pt x="5160" y="2821"/>
                        <a:pt x="5228" y="3130"/>
                        <a:pt x="5297" y="3405"/>
                      </a:cubicBezTo>
                      <a:lnTo>
                        <a:pt x="5469" y="4093"/>
                      </a:lnTo>
                      <a:lnTo>
                        <a:pt x="6054" y="3784"/>
                      </a:lnTo>
                      <a:cubicBezTo>
                        <a:pt x="6295" y="3646"/>
                        <a:pt x="6501" y="3543"/>
                        <a:pt x="6707" y="3405"/>
                      </a:cubicBezTo>
                      <a:lnTo>
                        <a:pt x="7361" y="3061"/>
                      </a:lnTo>
                      <a:cubicBezTo>
                        <a:pt x="7635" y="2914"/>
                        <a:pt x="7896" y="2766"/>
                        <a:pt x="8161" y="2618"/>
                      </a:cubicBezTo>
                      <a:lnTo>
                        <a:pt x="8161" y="2618"/>
                      </a:lnTo>
                      <a:cubicBezTo>
                        <a:pt x="8213" y="2926"/>
                        <a:pt x="8262" y="3235"/>
                        <a:pt x="8324" y="3543"/>
                      </a:cubicBezTo>
                      <a:lnTo>
                        <a:pt x="8392" y="3887"/>
                      </a:lnTo>
                      <a:lnTo>
                        <a:pt x="8668" y="3818"/>
                      </a:lnTo>
                      <a:cubicBezTo>
                        <a:pt x="8977" y="3680"/>
                        <a:pt x="9287" y="3577"/>
                        <a:pt x="9596" y="3440"/>
                      </a:cubicBezTo>
                      <a:lnTo>
                        <a:pt x="10078" y="3268"/>
                      </a:lnTo>
                      <a:cubicBezTo>
                        <a:pt x="10250" y="3199"/>
                        <a:pt x="10387" y="3130"/>
                        <a:pt x="10559" y="3061"/>
                      </a:cubicBezTo>
                      <a:cubicBezTo>
                        <a:pt x="10387" y="3061"/>
                        <a:pt x="10215" y="3096"/>
                        <a:pt x="10043" y="3096"/>
                      </a:cubicBezTo>
                      <a:lnTo>
                        <a:pt x="9527" y="3164"/>
                      </a:lnTo>
                      <a:cubicBezTo>
                        <a:pt x="9301" y="3187"/>
                        <a:pt x="9090" y="3210"/>
                        <a:pt x="8874" y="3232"/>
                      </a:cubicBezTo>
                      <a:lnTo>
                        <a:pt x="8874" y="3232"/>
                      </a:lnTo>
                      <a:lnTo>
                        <a:pt x="8874" y="1926"/>
                      </a:lnTo>
                      <a:lnTo>
                        <a:pt x="8874" y="1376"/>
                      </a:lnTo>
                      <a:lnTo>
                        <a:pt x="8289" y="1617"/>
                      </a:lnTo>
                      <a:cubicBezTo>
                        <a:pt x="7842" y="1789"/>
                        <a:pt x="7395" y="1995"/>
                        <a:pt x="6948" y="2202"/>
                      </a:cubicBezTo>
                      <a:lnTo>
                        <a:pt x="6260" y="2511"/>
                      </a:lnTo>
                      <a:lnTo>
                        <a:pt x="6233" y="2524"/>
                      </a:lnTo>
                      <a:lnTo>
                        <a:pt x="6233" y="2524"/>
                      </a:lnTo>
                      <a:cubicBezTo>
                        <a:pt x="6220" y="2462"/>
                        <a:pt x="6207" y="2401"/>
                        <a:pt x="6191" y="2339"/>
                      </a:cubicBezTo>
                      <a:cubicBezTo>
                        <a:pt x="6123" y="2030"/>
                        <a:pt x="6088" y="1754"/>
                        <a:pt x="6019" y="1479"/>
                      </a:cubicBezTo>
                      <a:lnTo>
                        <a:pt x="5882" y="929"/>
                      </a:lnTo>
                      <a:lnTo>
                        <a:pt x="5366" y="1032"/>
                      </a:lnTo>
                      <a:lnTo>
                        <a:pt x="4575" y="1239"/>
                      </a:lnTo>
                      <a:lnTo>
                        <a:pt x="3818" y="1410"/>
                      </a:lnTo>
                      <a:cubicBezTo>
                        <a:pt x="3578" y="1479"/>
                        <a:pt x="3302" y="1548"/>
                        <a:pt x="3062" y="1617"/>
                      </a:cubicBezTo>
                      <a:lnTo>
                        <a:pt x="2739" y="1719"/>
                      </a:lnTo>
                      <a:lnTo>
                        <a:pt x="2739" y="1719"/>
                      </a:lnTo>
                      <a:cubicBezTo>
                        <a:pt x="2709" y="1589"/>
                        <a:pt x="2679" y="1462"/>
                        <a:pt x="2649" y="1342"/>
                      </a:cubicBezTo>
                      <a:cubicBezTo>
                        <a:pt x="2649" y="1204"/>
                        <a:pt x="2615" y="1067"/>
                        <a:pt x="2580" y="895"/>
                      </a:cubicBezTo>
                      <a:lnTo>
                        <a:pt x="2477" y="482"/>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9"/>
                <p:cNvSpPr/>
                <p:nvPr/>
              </p:nvSpPr>
              <p:spPr>
                <a:xfrm>
                  <a:off x="5488389" y="3680215"/>
                  <a:ext cx="89252" cy="95826"/>
                </a:xfrm>
                <a:custGeom>
                  <a:avLst/>
                  <a:gdLst/>
                  <a:ahLst/>
                  <a:cxnLst/>
                  <a:rect l="l" t="t" r="r" b="b"/>
                  <a:pathLst>
                    <a:path w="5607" h="6020" extrusionOk="0">
                      <a:moveTo>
                        <a:pt x="5606" y="1"/>
                      </a:moveTo>
                      <a:lnTo>
                        <a:pt x="5606" y="1"/>
                      </a:lnTo>
                      <a:cubicBezTo>
                        <a:pt x="5503" y="138"/>
                        <a:pt x="5400" y="276"/>
                        <a:pt x="5297" y="413"/>
                      </a:cubicBezTo>
                      <a:cubicBezTo>
                        <a:pt x="5193" y="585"/>
                        <a:pt x="5090" y="723"/>
                        <a:pt x="5021" y="860"/>
                      </a:cubicBezTo>
                      <a:cubicBezTo>
                        <a:pt x="4906" y="1015"/>
                        <a:pt x="4801" y="1180"/>
                        <a:pt x="4701" y="1344"/>
                      </a:cubicBezTo>
                      <a:lnTo>
                        <a:pt x="4701" y="1344"/>
                      </a:lnTo>
                      <a:cubicBezTo>
                        <a:pt x="4590" y="1252"/>
                        <a:pt x="4479" y="1159"/>
                        <a:pt x="4368" y="1067"/>
                      </a:cubicBezTo>
                      <a:cubicBezTo>
                        <a:pt x="4162" y="895"/>
                        <a:pt x="3921" y="757"/>
                        <a:pt x="3715" y="585"/>
                      </a:cubicBezTo>
                      <a:lnTo>
                        <a:pt x="3164" y="173"/>
                      </a:lnTo>
                      <a:lnTo>
                        <a:pt x="2992" y="895"/>
                      </a:lnTo>
                      <a:cubicBezTo>
                        <a:pt x="2855" y="1376"/>
                        <a:pt x="2752" y="1858"/>
                        <a:pt x="2648" y="2339"/>
                      </a:cubicBezTo>
                      <a:lnTo>
                        <a:pt x="2511" y="3062"/>
                      </a:lnTo>
                      <a:cubicBezTo>
                        <a:pt x="2505" y="3082"/>
                        <a:pt x="2499" y="3103"/>
                        <a:pt x="2494" y="3124"/>
                      </a:cubicBezTo>
                      <a:lnTo>
                        <a:pt x="2494" y="3124"/>
                      </a:lnTo>
                      <a:cubicBezTo>
                        <a:pt x="2443" y="3102"/>
                        <a:pt x="2392" y="3081"/>
                        <a:pt x="2339" y="3062"/>
                      </a:cubicBezTo>
                      <a:lnTo>
                        <a:pt x="1926" y="2890"/>
                      </a:lnTo>
                      <a:lnTo>
                        <a:pt x="1548" y="2718"/>
                      </a:lnTo>
                      <a:lnTo>
                        <a:pt x="1066" y="2546"/>
                      </a:lnTo>
                      <a:lnTo>
                        <a:pt x="929" y="2958"/>
                      </a:lnTo>
                      <a:cubicBezTo>
                        <a:pt x="826" y="3199"/>
                        <a:pt x="757" y="3440"/>
                        <a:pt x="654" y="3715"/>
                      </a:cubicBezTo>
                      <a:cubicBezTo>
                        <a:pt x="585" y="3956"/>
                        <a:pt x="482" y="4196"/>
                        <a:pt x="413" y="4472"/>
                      </a:cubicBezTo>
                      <a:cubicBezTo>
                        <a:pt x="241" y="4953"/>
                        <a:pt x="103" y="5469"/>
                        <a:pt x="0" y="6019"/>
                      </a:cubicBezTo>
                      <a:cubicBezTo>
                        <a:pt x="344" y="5572"/>
                        <a:pt x="654" y="5125"/>
                        <a:pt x="929" y="4678"/>
                      </a:cubicBezTo>
                      <a:cubicBezTo>
                        <a:pt x="1101" y="4437"/>
                        <a:pt x="1238" y="4231"/>
                        <a:pt x="1376" y="3990"/>
                      </a:cubicBezTo>
                      <a:cubicBezTo>
                        <a:pt x="1426" y="3902"/>
                        <a:pt x="1476" y="3819"/>
                        <a:pt x="1525" y="3737"/>
                      </a:cubicBezTo>
                      <a:lnTo>
                        <a:pt x="1525" y="3737"/>
                      </a:lnTo>
                      <a:lnTo>
                        <a:pt x="1548" y="3749"/>
                      </a:lnTo>
                      <a:lnTo>
                        <a:pt x="1926" y="3956"/>
                      </a:lnTo>
                      <a:cubicBezTo>
                        <a:pt x="2167" y="4093"/>
                        <a:pt x="2408" y="4231"/>
                        <a:pt x="2683" y="4368"/>
                      </a:cubicBezTo>
                      <a:lnTo>
                        <a:pt x="3267" y="4678"/>
                      </a:lnTo>
                      <a:lnTo>
                        <a:pt x="3439" y="3990"/>
                      </a:lnTo>
                      <a:cubicBezTo>
                        <a:pt x="3474" y="3749"/>
                        <a:pt x="3543" y="3509"/>
                        <a:pt x="3577" y="3268"/>
                      </a:cubicBezTo>
                      <a:lnTo>
                        <a:pt x="3715" y="2511"/>
                      </a:lnTo>
                      <a:cubicBezTo>
                        <a:pt x="3770" y="2252"/>
                        <a:pt x="3816" y="1994"/>
                        <a:pt x="3856" y="1735"/>
                      </a:cubicBezTo>
                      <a:lnTo>
                        <a:pt x="3856" y="1735"/>
                      </a:lnTo>
                      <a:cubicBezTo>
                        <a:pt x="3867" y="1741"/>
                        <a:pt x="3877" y="1748"/>
                        <a:pt x="3887" y="1755"/>
                      </a:cubicBezTo>
                      <a:cubicBezTo>
                        <a:pt x="4127" y="1892"/>
                        <a:pt x="4368" y="1995"/>
                        <a:pt x="4609" y="2133"/>
                      </a:cubicBezTo>
                      <a:lnTo>
                        <a:pt x="4987" y="2305"/>
                      </a:lnTo>
                      <a:lnTo>
                        <a:pt x="5125" y="1961"/>
                      </a:lnTo>
                      <a:cubicBezTo>
                        <a:pt x="5193" y="1651"/>
                        <a:pt x="5297" y="1308"/>
                        <a:pt x="5400" y="998"/>
                      </a:cubicBezTo>
                      <a:cubicBezTo>
                        <a:pt x="5434" y="826"/>
                        <a:pt x="5469" y="654"/>
                        <a:pt x="5503" y="516"/>
                      </a:cubicBezTo>
                      <a:cubicBezTo>
                        <a:pt x="5537" y="345"/>
                        <a:pt x="5572" y="173"/>
                        <a:pt x="5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04" name="Google Shape;2204;p79"/>
              <p:cNvCxnSpPr>
                <a:cxnSpLocks/>
              </p:cNvCxnSpPr>
              <p:nvPr/>
            </p:nvCxnSpPr>
            <p:spPr>
              <a:xfrm rot="5400000">
                <a:off x="5281128" y="2038036"/>
                <a:ext cx="1899270" cy="611377"/>
              </a:xfrm>
              <a:prstGeom prst="bentConnector3">
                <a:avLst>
                  <a:gd name="adj1" fmla="val 115"/>
                </a:avLst>
              </a:prstGeom>
              <a:noFill/>
              <a:ln w="19050" cap="flat" cmpd="sng">
                <a:solidFill>
                  <a:schemeClr val="accent1"/>
                </a:solidFill>
                <a:prstDash val="solid"/>
                <a:round/>
                <a:headEnd type="none" w="med" len="med"/>
                <a:tailEnd type="none" w="med" len="med"/>
              </a:ln>
            </p:spPr>
          </p:cxnSp>
        </p:grpSp>
      </p:grpSp>
      <p:grpSp>
        <p:nvGrpSpPr>
          <p:cNvPr id="2205" name="Google Shape;2205;p79"/>
          <p:cNvGrpSpPr/>
          <p:nvPr/>
        </p:nvGrpSpPr>
        <p:grpSpPr>
          <a:xfrm>
            <a:off x="3284192" y="1098460"/>
            <a:ext cx="2574322" cy="2351419"/>
            <a:chOff x="3284192" y="1098460"/>
            <a:chExt cx="2574322" cy="2351419"/>
          </a:xfrm>
        </p:grpSpPr>
        <p:sp>
          <p:nvSpPr>
            <p:cNvPr id="2206" name="Google Shape;2206;p79"/>
            <p:cNvSpPr txBox="1"/>
            <p:nvPr/>
          </p:nvSpPr>
          <p:spPr>
            <a:xfrm>
              <a:off x="3313048" y="1547304"/>
              <a:ext cx="2535830" cy="1022903"/>
            </a:xfrm>
            <a:prstGeom prst="rect">
              <a:avLst/>
            </a:prstGeom>
            <a:noFill/>
            <a:ln>
              <a:noFill/>
            </a:ln>
          </p:spPr>
          <p:txBody>
            <a:bodyPr spcFirstLastPara="1" wrap="square" lIns="91425" tIns="91425" rIns="91425" bIns="91425" anchor="ctr" anchorCtr="0">
              <a:noAutofit/>
            </a:bodyPr>
            <a:lstStyle/>
            <a:p>
              <a:pPr marL="285750" lvl="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Authentication: User identity verification </a:t>
              </a:r>
            </a:p>
            <a:p>
              <a:pPr marL="285750" lvl="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Data Privacy: users can only access their own data</a:t>
              </a:r>
            </a:p>
          </p:txBody>
        </p:sp>
        <p:sp>
          <p:nvSpPr>
            <p:cNvPr id="2207" name="Google Shape;2207;p79"/>
            <p:cNvSpPr txBox="1"/>
            <p:nvPr/>
          </p:nvSpPr>
          <p:spPr>
            <a:xfrm>
              <a:off x="3284192" y="1098460"/>
              <a:ext cx="2574322" cy="4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dirty="0">
                  <a:solidFill>
                    <a:schemeClr val="dk2"/>
                  </a:solidFill>
                  <a:latin typeface="Bungee"/>
                  <a:ea typeface="Bungee"/>
                  <a:cs typeface="Bungee"/>
                  <a:sym typeface="Bungee"/>
                </a:rPr>
                <a:t>Security</a:t>
              </a:r>
              <a:endParaRPr sz="2300" dirty="0">
                <a:solidFill>
                  <a:schemeClr val="dk2"/>
                </a:solidFill>
                <a:latin typeface="Bungee"/>
                <a:ea typeface="Bungee"/>
                <a:cs typeface="Bungee"/>
                <a:sym typeface="Bungee"/>
              </a:endParaRPr>
            </a:p>
          </p:txBody>
        </p:sp>
        <p:grpSp>
          <p:nvGrpSpPr>
            <p:cNvPr id="2208" name="Google Shape;2208;p79"/>
            <p:cNvGrpSpPr/>
            <p:nvPr/>
          </p:nvGrpSpPr>
          <p:grpSpPr>
            <a:xfrm>
              <a:off x="4397751" y="2461795"/>
              <a:ext cx="270938" cy="988084"/>
              <a:chOff x="4397751" y="2461795"/>
              <a:chExt cx="270938" cy="988084"/>
            </a:xfrm>
          </p:grpSpPr>
          <p:grpSp>
            <p:nvGrpSpPr>
              <p:cNvPr id="2210" name="Google Shape;2210;p79"/>
              <p:cNvGrpSpPr/>
              <p:nvPr/>
            </p:nvGrpSpPr>
            <p:grpSpPr>
              <a:xfrm>
                <a:off x="4397751" y="3118898"/>
                <a:ext cx="270938" cy="330981"/>
                <a:chOff x="4399486" y="3129232"/>
                <a:chExt cx="278829" cy="342347"/>
              </a:xfrm>
            </p:grpSpPr>
            <p:sp>
              <p:nvSpPr>
                <p:cNvPr id="2217" name="Google Shape;2217;p79"/>
                <p:cNvSpPr/>
                <p:nvPr/>
              </p:nvSpPr>
              <p:spPr>
                <a:xfrm>
                  <a:off x="4437700" y="3195544"/>
                  <a:ext cx="35992" cy="53988"/>
                </a:xfrm>
                <a:custGeom>
                  <a:avLst/>
                  <a:gdLst/>
                  <a:ahLst/>
                  <a:cxnLst/>
                  <a:rect l="l" t="t" r="r" b="b"/>
                  <a:pathLst>
                    <a:path w="2202" h="3303" fill="none" extrusionOk="0">
                      <a:moveTo>
                        <a:pt x="2202" y="3302"/>
                      </a:moveTo>
                      <a:cubicBezTo>
                        <a:pt x="1" y="3302"/>
                        <a:pt x="1" y="1"/>
                        <a:pt x="2202" y="1"/>
                      </a:cubicBezTo>
                    </a:path>
                  </a:pathLst>
                </a:custGeom>
                <a:noFill/>
                <a:ln w="7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9"/>
                <p:cNvSpPr/>
                <p:nvPr/>
              </p:nvSpPr>
              <p:spPr>
                <a:xfrm>
                  <a:off x="4570928" y="3163508"/>
                  <a:ext cx="21919" cy="13812"/>
                </a:xfrm>
                <a:custGeom>
                  <a:avLst/>
                  <a:gdLst/>
                  <a:ahLst/>
                  <a:cxnLst/>
                  <a:rect l="l" t="t" r="r" b="b"/>
                  <a:pathLst>
                    <a:path w="1341" h="845" extrusionOk="0">
                      <a:moveTo>
                        <a:pt x="895" y="0"/>
                      </a:moveTo>
                      <a:lnTo>
                        <a:pt x="1" y="551"/>
                      </a:lnTo>
                      <a:cubicBezTo>
                        <a:pt x="29" y="762"/>
                        <a:pt x="160" y="845"/>
                        <a:pt x="321" y="845"/>
                      </a:cubicBezTo>
                      <a:cubicBezTo>
                        <a:pt x="734" y="845"/>
                        <a:pt x="1341" y="298"/>
                        <a:pt x="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9"/>
                <p:cNvSpPr/>
                <p:nvPr/>
              </p:nvSpPr>
              <p:spPr>
                <a:xfrm>
                  <a:off x="4532142" y="3129232"/>
                  <a:ext cx="68600" cy="40683"/>
                </a:xfrm>
                <a:custGeom>
                  <a:avLst/>
                  <a:gdLst/>
                  <a:ahLst/>
                  <a:cxnLst/>
                  <a:rect l="l" t="t" r="r" b="b"/>
                  <a:pathLst>
                    <a:path w="4197" h="2489" extrusionOk="0">
                      <a:moveTo>
                        <a:pt x="3449" y="1"/>
                      </a:moveTo>
                      <a:cubicBezTo>
                        <a:pt x="3354" y="1"/>
                        <a:pt x="3257" y="22"/>
                        <a:pt x="3165" y="68"/>
                      </a:cubicBezTo>
                      <a:lnTo>
                        <a:pt x="516" y="1203"/>
                      </a:lnTo>
                      <a:cubicBezTo>
                        <a:pt x="172" y="1341"/>
                        <a:pt x="1" y="1719"/>
                        <a:pt x="138" y="2063"/>
                      </a:cubicBezTo>
                      <a:cubicBezTo>
                        <a:pt x="243" y="2326"/>
                        <a:pt x="510" y="2489"/>
                        <a:pt x="783" y="2489"/>
                      </a:cubicBezTo>
                      <a:cubicBezTo>
                        <a:pt x="867" y="2489"/>
                        <a:pt x="952" y="2473"/>
                        <a:pt x="1032" y="2441"/>
                      </a:cubicBezTo>
                      <a:lnTo>
                        <a:pt x="3715" y="1272"/>
                      </a:lnTo>
                      <a:cubicBezTo>
                        <a:pt x="4059" y="1134"/>
                        <a:pt x="4196" y="756"/>
                        <a:pt x="4059" y="412"/>
                      </a:cubicBezTo>
                      <a:cubicBezTo>
                        <a:pt x="3958" y="160"/>
                        <a:pt x="3710" y="1"/>
                        <a:pt x="3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9"/>
                <p:cNvSpPr/>
                <p:nvPr/>
              </p:nvSpPr>
              <p:spPr>
                <a:xfrm>
                  <a:off x="4651902" y="3163508"/>
                  <a:ext cx="22474" cy="13812"/>
                </a:xfrm>
                <a:custGeom>
                  <a:avLst/>
                  <a:gdLst/>
                  <a:ahLst/>
                  <a:cxnLst/>
                  <a:rect l="l" t="t" r="r" b="b"/>
                  <a:pathLst>
                    <a:path w="1375" h="845" extrusionOk="0">
                      <a:moveTo>
                        <a:pt x="446" y="0"/>
                      </a:moveTo>
                      <a:lnTo>
                        <a:pt x="446" y="0"/>
                      </a:lnTo>
                      <a:cubicBezTo>
                        <a:pt x="0" y="298"/>
                        <a:pt x="607" y="845"/>
                        <a:pt x="1033" y="845"/>
                      </a:cubicBezTo>
                      <a:cubicBezTo>
                        <a:pt x="1198" y="845"/>
                        <a:pt x="1336" y="762"/>
                        <a:pt x="1375" y="551"/>
                      </a:cubicBezTo>
                      <a:lnTo>
                        <a:pt x="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9"/>
                <p:cNvSpPr/>
                <p:nvPr/>
              </p:nvSpPr>
              <p:spPr>
                <a:xfrm>
                  <a:off x="4605220" y="3270453"/>
                  <a:ext cx="59594" cy="31922"/>
                </a:xfrm>
                <a:custGeom>
                  <a:avLst/>
                  <a:gdLst/>
                  <a:ahLst/>
                  <a:cxnLst/>
                  <a:rect l="l" t="t" r="r" b="b"/>
                  <a:pathLst>
                    <a:path w="3646" h="1953" extrusionOk="0">
                      <a:moveTo>
                        <a:pt x="1893" y="0"/>
                      </a:moveTo>
                      <a:cubicBezTo>
                        <a:pt x="1453" y="0"/>
                        <a:pt x="1021" y="175"/>
                        <a:pt x="688" y="508"/>
                      </a:cubicBezTo>
                      <a:cubicBezTo>
                        <a:pt x="344" y="852"/>
                        <a:pt x="104" y="1299"/>
                        <a:pt x="0" y="1780"/>
                      </a:cubicBezTo>
                      <a:cubicBezTo>
                        <a:pt x="585" y="1574"/>
                        <a:pt x="1204" y="1471"/>
                        <a:pt x="1823" y="1471"/>
                      </a:cubicBezTo>
                      <a:cubicBezTo>
                        <a:pt x="2442" y="1471"/>
                        <a:pt x="3027" y="1815"/>
                        <a:pt x="3646" y="1952"/>
                      </a:cubicBezTo>
                      <a:cubicBezTo>
                        <a:pt x="3612" y="1471"/>
                        <a:pt x="3440" y="989"/>
                        <a:pt x="3130" y="611"/>
                      </a:cubicBezTo>
                      <a:cubicBezTo>
                        <a:pt x="2993" y="404"/>
                        <a:pt x="2821" y="267"/>
                        <a:pt x="2614" y="164"/>
                      </a:cubicBezTo>
                      <a:cubicBezTo>
                        <a:pt x="2382" y="54"/>
                        <a:pt x="2136" y="0"/>
                        <a:pt x="18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9"/>
                <p:cNvSpPr/>
                <p:nvPr/>
              </p:nvSpPr>
              <p:spPr>
                <a:xfrm>
                  <a:off x="4605220" y="3286912"/>
                  <a:ext cx="73095" cy="64023"/>
                </a:xfrm>
                <a:custGeom>
                  <a:avLst/>
                  <a:gdLst/>
                  <a:ahLst/>
                  <a:cxnLst/>
                  <a:rect l="l" t="t" r="r" b="b"/>
                  <a:pathLst>
                    <a:path w="4472" h="3917" extrusionOk="0">
                      <a:moveTo>
                        <a:pt x="1751" y="1"/>
                      </a:moveTo>
                      <a:cubicBezTo>
                        <a:pt x="1087" y="1"/>
                        <a:pt x="443" y="282"/>
                        <a:pt x="0" y="808"/>
                      </a:cubicBezTo>
                      <a:lnTo>
                        <a:pt x="1273" y="876"/>
                      </a:lnTo>
                      <a:lnTo>
                        <a:pt x="1651" y="1048"/>
                      </a:lnTo>
                      <a:cubicBezTo>
                        <a:pt x="2133" y="1255"/>
                        <a:pt x="2408" y="1805"/>
                        <a:pt x="2305" y="2321"/>
                      </a:cubicBezTo>
                      <a:lnTo>
                        <a:pt x="2202" y="2699"/>
                      </a:lnTo>
                      <a:cubicBezTo>
                        <a:pt x="2042" y="3459"/>
                        <a:pt x="2614" y="3916"/>
                        <a:pt x="3182" y="3916"/>
                      </a:cubicBezTo>
                      <a:cubicBezTo>
                        <a:pt x="3591" y="3916"/>
                        <a:pt x="3998" y="3679"/>
                        <a:pt x="4127" y="3146"/>
                      </a:cubicBezTo>
                      <a:lnTo>
                        <a:pt x="4196" y="2733"/>
                      </a:lnTo>
                      <a:cubicBezTo>
                        <a:pt x="4471" y="1495"/>
                        <a:pt x="3646" y="292"/>
                        <a:pt x="2408" y="85"/>
                      </a:cubicBezTo>
                      <a:lnTo>
                        <a:pt x="2236" y="51"/>
                      </a:lnTo>
                      <a:cubicBezTo>
                        <a:pt x="2075" y="17"/>
                        <a:pt x="1912" y="1"/>
                        <a:pt x="1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9"/>
                <p:cNvSpPr/>
                <p:nvPr/>
              </p:nvSpPr>
              <p:spPr>
                <a:xfrm>
                  <a:off x="4399486" y="3367559"/>
                  <a:ext cx="201812" cy="104020"/>
                </a:xfrm>
                <a:custGeom>
                  <a:avLst/>
                  <a:gdLst/>
                  <a:ahLst/>
                  <a:cxnLst/>
                  <a:rect l="l" t="t" r="r" b="b"/>
                  <a:pathLst>
                    <a:path w="12347" h="6364" fill="none" extrusionOk="0">
                      <a:moveTo>
                        <a:pt x="12347" y="310"/>
                      </a:moveTo>
                      <a:cubicBezTo>
                        <a:pt x="12244" y="3681"/>
                        <a:pt x="9423" y="6363"/>
                        <a:pt x="6053" y="6260"/>
                      </a:cubicBezTo>
                      <a:lnTo>
                        <a:pt x="6053" y="6260"/>
                      </a:lnTo>
                      <a:cubicBezTo>
                        <a:pt x="2683" y="6157"/>
                        <a:pt x="0" y="3371"/>
                        <a:pt x="103" y="1"/>
                      </a:cubicBez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30" name="Google Shape;2230;p79"/>
              <p:cNvCxnSpPr>
                <a:cxnSpLocks/>
              </p:cNvCxnSpPr>
              <p:nvPr/>
            </p:nvCxnSpPr>
            <p:spPr>
              <a:xfrm>
                <a:off x="4551502" y="2461795"/>
                <a:ext cx="242" cy="584044"/>
              </a:xfrm>
              <a:prstGeom prst="straightConnector1">
                <a:avLst/>
              </a:prstGeom>
              <a:noFill/>
              <a:ln w="19050" cap="flat" cmpd="sng">
                <a:solidFill>
                  <a:schemeClr val="accent1"/>
                </a:solidFill>
                <a:prstDash val="solid"/>
                <a:round/>
                <a:headEnd type="none" w="med" len="med"/>
                <a:tailEnd type="none" w="med" len="med"/>
              </a:ln>
            </p:spPr>
          </p:cxnSp>
        </p:grpSp>
      </p:grpSp>
      <p:grpSp>
        <p:nvGrpSpPr>
          <p:cNvPr id="2231" name="Google Shape;2231;p79"/>
          <p:cNvGrpSpPr/>
          <p:nvPr/>
        </p:nvGrpSpPr>
        <p:grpSpPr>
          <a:xfrm>
            <a:off x="53281" y="2809690"/>
            <a:ext cx="3123371" cy="1857261"/>
            <a:chOff x="86513" y="2799849"/>
            <a:chExt cx="3123371" cy="1857261"/>
          </a:xfrm>
        </p:grpSpPr>
        <p:sp>
          <p:nvSpPr>
            <p:cNvPr id="2232" name="Google Shape;2232;p79"/>
            <p:cNvSpPr txBox="1"/>
            <p:nvPr/>
          </p:nvSpPr>
          <p:spPr>
            <a:xfrm>
              <a:off x="86513" y="3156462"/>
              <a:ext cx="2801051" cy="972760"/>
            </a:xfrm>
            <a:prstGeom prst="rect">
              <a:avLst/>
            </a:prstGeom>
            <a:noFill/>
            <a:ln>
              <a:noFill/>
            </a:ln>
          </p:spPr>
          <p:txBody>
            <a:bodyPr spcFirstLastPara="1" wrap="square" lIns="91425" tIns="91425" rIns="91425" bIns="91425" anchor="ctr" anchorCtr="0">
              <a:noAutofit/>
            </a:bodyPr>
            <a:lstStyle/>
            <a:p>
              <a:pPr marL="285750" lvl="0" indent="-285750" algn="l" rtl="0">
                <a:spcBef>
                  <a:spcPts val="0"/>
                </a:spcBef>
                <a:spcAft>
                  <a:spcPts val="0"/>
                </a:spcAft>
                <a:buClr>
                  <a:schemeClr val="accent6"/>
                </a:buClr>
                <a:buSzPct val="106000"/>
                <a:buFont typeface="Arial" panose="020B0604020202020204" pitchFamily="34" charset="0"/>
                <a:buChar char="•"/>
              </a:pPr>
              <a:r>
                <a:rPr lang="en-US" sz="1600" dirty="0">
                  <a:solidFill>
                    <a:schemeClr val="dk1"/>
                  </a:solidFill>
                  <a:latin typeface="Cairo"/>
                  <a:ea typeface="Cairo"/>
                  <a:cs typeface="Cairo"/>
                  <a:sym typeface="Cairo"/>
                </a:rPr>
                <a:t>Intuitive and user-friendly interface</a:t>
              </a:r>
            </a:p>
            <a:p>
              <a:pPr marL="285750" lvl="0" indent="-285750" algn="l" rtl="0">
                <a:spcBef>
                  <a:spcPts val="0"/>
                </a:spcBef>
                <a:spcAft>
                  <a:spcPts val="0"/>
                </a:spcAft>
                <a:buClr>
                  <a:schemeClr val="accent6"/>
                </a:buClr>
                <a:buSzPct val="106000"/>
                <a:buFont typeface="Arial" panose="020B0604020202020204" pitchFamily="34" charset="0"/>
                <a:buChar char="•"/>
              </a:pPr>
              <a:r>
                <a:rPr lang="en-US" sz="1600" dirty="0">
                  <a:solidFill>
                    <a:schemeClr val="dk1"/>
                  </a:solidFill>
                  <a:latin typeface="Cairo"/>
                  <a:ea typeface="Cairo"/>
                  <a:cs typeface="Cairo"/>
                  <a:sym typeface="Cairo"/>
                </a:rPr>
                <a:t>Clear navigation and easily accessible features</a:t>
              </a:r>
              <a:endParaRPr sz="1600" dirty="0">
                <a:solidFill>
                  <a:schemeClr val="dk1"/>
                </a:solidFill>
                <a:latin typeface="Cairo"/>
                <a:ea typeface="Cairo"/>
                <a:cs typeface="Cairo"/>
                <a:sym typeface="Cairo"/>
              </a:endParaRPr>
            </a:p>
          </p:txBody>
        </p:sp>
        <p:sp>
          <p:nvSpPr>
            <p:cNvPr id="2233" name="Google Shape;2233;p79"/>
            <p:cNvSpPr txBox="1"/>
            <p:nvPr/>
          </p:nvSpPr>
          <p:spPr>
            <a:xfrm>
              <a:off x="562109" y="2799849"/>
              <a:ext cx="2116500" cy="42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300" dirty="0">
                  <a:solidFill>
                    <a:schemeClr val="dk2"/>
                  </a:solidFill>
                  <a:latin typeface="Bungee"/>
                  <a:sym typeface="Arial"/>
                </a:rPr>
                <a:t>Usability</a:t>
              </a:r>
              <a:endParaRPr sz="2300" dirty="0">
                <a:solidFill>
                  <a:schemeClr val="dk2"/>
                </a:solidFill>
                <a:latin typeface="Bungee"/>
                <a:ea typeface="Bungee"/>
                <a:cs typeface="Bungee"/>
                <a:sym typeface="Bungee"/>
              </a:endParaRPr>
            </a:p>
          </p:txBody>
        </p:sp>
        <p:grpSp>
          <p:nvGrpSpPr>
            <p:cNvPr id="2235" name="Google Shape;2235;p79"/>
            <p:cNvGrpSpPr/>
            <p:nvPr/>
          </p:nvGrpSpPr>
          <p:grpSpPr>
            <a:xfrm>
              <a:off x="2473035" y="3920378"/>
              <a:ext cx="736849" cy="736732"/>
              <a:chOff x="3252825" y="1933145"/>
              <a:chExt cx="1165899" cy="1165899"/>
            </a:xfrm>
          </p:grpSpPr>
          <p:sp>
            <p:nvSpPr>
              <p:cNvPr id="2236" name="Google Shape;2236;p79"/>
              <p:cNvSpPr/>
              <p:nvPr/>
            </p:nvSpPr>
            <p:spPr>
              <a:xfrm>
                <a:off x="3252825" y="1933145"/>
                <a:ext cx="1165899" cy="1165899"/>
              </a:xfrm>
              <a:custGeom>
                <a:avLst/>
                <a:gdLst/>
                <a:ahLst/>
                <a:cxnLst/>
                <a:rect l="l" t="t" r="r" b="b"/>
                <a:pathLst>
                  <a:path w="46636" h="46636" extrusionOk="0">
                    <a:moveTo>
                      <a:pt x="23318" y="0"/>
                    </a:moveTo>
                    <a:cubicBezTo>
                      <a:pt x="10456" y="0"/>
                      <a:pt x="0" y="10421"/>
                      <a:pt x="0" y="23318"/>
                    </a:cubicBezTo>
                    <a:cubicBezTo>
                      <a:pt x="0" y="36181"/>
                      <a:pt x="10456" y="46636"/>
                      <a:pt x="23318" y="46636"/>
                    </a:cubicBezTo>
                    <a:cubicBezTo>
                      <a:pt x="36215" y="46636"/>
                      <a:pt x="46636" y="36181"/>
                      <a:pt x="46636" y="23318"/>
                    </a:cubicBezTo>
                    <a:cubicBezTo>
                      <a:pt x="46636" y="10421"/>
                      <a:pt x="36215" y="0"/>
                      <a:pt x="23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9"/>
              <p:cNvSpPr/>
              <p:nvPr/>
            </p:nvSpPr>
            <p:spPr>
              <a:xfrm>
                <a:off x="3444577" y="2231975"/>
                <a:ext cx="662050" cy="662074"/>
              </a:xfrm>
              <a:custGeom>
                <a:avLst/>
                <a:gdLst/>
                <a:ahLst/>
                <a:cxnLst/>
                <a:rect l="l" t="t" r="r" b="b"/>
                <a:pathLst>
                  <a:path w="26482" h="26483" fill="none" extrusionOk="0">
                    <a:moveTo>
                      <a:pt x="5296" y="1"/>
                    </a:moveTo>
                    <a:lnTo>
                      <a:pt x="21185" y="1"/>
                    </a:lnTo>
                    <a:cubicBezTo>
                      <a:pt x="24143" y="1"/>
                      <a:pt x="26482" y="2340"/>
                      <a:pt x="26482" y="5263"/>
                    </a:cubicBezTo>
                    <a:lnTo>
                      <a:pt x="26482" y="21186"/>
                    </a:lnTo>
                    <a:cubicBezTo>
                      <a:pt x="26482" y="24110"/>
                      <a:pt x="24143" y="26483"/>
                      <a:pt x="21185" y="26483"/>
                    </a:cubicBezTo>
                    <a:lnTo>
                      <a:pt x="5296" y="26483"/>
                    </a:lnTo>
                    <a:cubicBezTo>
                      <a:pt x="2373" y="26483"/>
                      <a:pt x="0" y="24110"/>
                      <a:pt x="0" y="21186"/>
                    </a:cubicBezTo>
                    <a:lnTo>
                      <a:pt x="0" y="5263"/>
                    </a:lnTo>
                    <a:cubicBezTo>
                      <a:pt x="0" y="2340"/>
                      <a:pt x="2373" y="1"/>
                      <a:pt x="5296" y="1"/>
                    </a:cubicBezTo>
                    <a:close/>
                  </a:path>
                </a:pathLst>
              </a:custGeom>
              <a:noFill/>
              <a:ln w="77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9"/>
              <p:cNvSpPr/>
              <p:nvPr/>
            </p:nvSpPr>
            <p:spPr>
              <a:xfrm>
                <a:off x="3467774" y="2208774"/>
                <a:ext cx="662075" cy="662074"/>
              </a:xfrm>
              <a:custGeom>
                <a:avLst/>
                <a:gdLst/>
                <a:ahLst/>
                <a:cxnLst/>
                <a:rect l="l" t="t" r="r" b="b"/>
                <a:pathLst>
                  <a:path w="26483" h="26483" extrusionOk="0">
                    <a:moveTo>
                      <a:pt x="5263" y="0"/>
                    </a:moveTo>
                    <a:cubicBezTo>
                      <a:pt x="2339" y="0"/>
                      <a:pt x="1" y="2373"/>
                      <a:pt x="1" y="5297"/>
                    </a:cubicBezTo>
                    <a:lnTo>
                      <a:pt x="1" y="21220"/>
                    </a:lnTo>
                    <a:cubicBezTo>
                      <a:pt x="1" y="24143"/>
                      <a:pt x="2339" y="26482"/>
                      <a:pt x="5263" y="26482"/>
                    </a:cubicBezTo>
                    <a:lnTo>
                      <a:pt x="21186" y="26482"/>
                    </a:lnTo>
                    <a:cubicBezTo>
                      <a:pt x="24109" y="26482"/>
                      <a:pt x="26482" y="24143"/>
                      <a:pt x="26482" y="21220"/>
                    </a:cubicBezTo>
                    <a:lnTo>
                      <a:pt x="26482" y="5297"/>
                    </a:lnTo>
                    <a:cubicBezTo>
                      <a:pt x="26482" y="2373"/>
                      <a:pt x="24109" y="0"/>
                      <a:pt x="211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9"/>
              <p:cNvSpPr/>
              <p:nvPr/>
            </p:nvSpPr>
            <p:spPr>
              <a:xfrm>
                <a:off x="3523678" y="2264650"/>
                <a:ext cx="550275" cy="550299"/>
              </a:xfrm>
              <a:custGeom>
                <a:avLst/>
                <a:gdLst/>
                <a:ahLst/>
                <a:cxnLst/>
                <a:rect l="l" t="t" r="r" b="b"/>
                <a:pathLst>
                  <a:path w="22011" h="22012" extrusionOk="0">
                    <a:moveTo>
                      <a:pt x="3027" y="1"/>
                    </a:moveTo>
                    <a:cubicBezTo>
                      <a:pt x="1341" y="1"/>
                      <a:pt x="0" y="1376"/>
                      <a:pt x="0" y="3062"/>
                    </a:cubicBezTo>
                    <a:lnTo>
                      <a:pt x="0" y="18985"/>
                    </a:lnTo>
                    <a:cubicBezTo>
                      <a:pt x="0" y="20670"/>
                      <a:pt x="1341" y="22012"/>
                      <a:pt x="3027" y="22012"/>
                    </a:cubicBezTo>
                    <a:lnTo>
                      <a:pt x="18950" y="22012"/>
                    </a:lnTo>
                    <a:cubicBezTo>
                      <a:pt x="20635" y="22012"/>
                      <a:pt x="22011" y="20670"/>
                      <a:pt x="22011" y="18985"/>
                    </a:cubicBezTo>
                    <a:lnTo>
                      <a:pt x="22011" y="3062"/>
                    </a:lnTo>
                    <a:cubicBezTo>
                      <a:pt x="22011" y="1376"/>
                      <a:pt x="20635" y="1"/>
                      <a:pt x="18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9"/>
              <p:cNvSpPr/>
              <p:nvPr/>
            </p:nvSpPr>
            <p:spPr>
              <a:xfrm>
                <a:off x="3659500" y="2069475"/>
                <a:ext cx="278600" cy="278600"/>
              </a:xfrm>
              <a:custGeom>
                <a:avLst/>
                <a:gdLst/>
                <a:ahLst/>
                <a:cxnLst/>
                <a:rect l="l" t="t" r="r" b="b"/>
                <a:pathLst>
                  <a:path w="11144" h="11144" extrusionOk="0">
                    <a:moveTo>
                      <a:pt x="5572" y="1"/>
                    </a:moveTo>
                    <a:cubicBezTo>
                      <a:pt x="2477" y="1"/>
                      <a:pt x="1" y="2511"/>
                      <a:pt x="1" y="5572"/>
                    </a:cubicBezTo>
                    <a:cubicBezTo>
                      <a:pt x="1" y="8668"/>
                      <a:pt x="2477" y="11144"/>
                      <a:pt x="5572" y="11144"/>
                    </a:cubicBezTo>
                    <a:cubicBezTo>
                      <a:pt x="8633" y="11144"/>
                      <a:pt x="11144" y="8668"/>
                      <a:pt x="11144" y="5572"/>
                    </a:cubicBezTo>
                    <a:cubicBezTo>
                      <a:pt x="11144" y="2511"/>
                      <a:pt x="8633" y="1"/>
                      <a:pt x="5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9"/>
              <p:cNvSpPr/>
              <p:nvPr/>
            </p:nvSpPr>
            <p:spPr>
              <a:xfrm>
                <a:off x="3701650" y="2112475"/>
                <a:ext cx="193475" cy="193475"/>
              </a:xfrm>
              <a:custGeom>
                <a:avLst/>
                <a:gdLst/>
                <a:ahLst/>
                <a:cxnLst/>
                <a:rect l="l" t="t" r="r" b="b"/>
                <a:pathLst>
                  <a:path w="7739" h="7739" extrusionOk="0">
                    <a:moveTo>
                      <a:pt x="3886" y="0"/>
                    </a:moveTo>
                    <a:cubicBezTo>
                      <a:pt x="1754" y="0"/>
                      <a:pt x="0" y="1720"/>
                      <a:pt x="0" y="3852"/>
                    </a:cubicBezTo>
                    <a:cubicBezTo>
                      <a:pt x="0" y="5985"/>
                      <a:pt x="1754" y="7739"/>
                      <a:pt x="3886" y="7739"/>
                    </a:cubicBezTo>
                    <a:cubicBezTo>
                      <a:pt x="6019" y="7739"/>
                      <a:pt x="7738" y="5985"/>
                      <a:pt x="7738" y="3852"/>
                    </a:cubicBezTo>
                    <a:cubicBezTo>
                      <a:pt x="7738" y="1720"/>
                      <a:pt x="6019" y="0"/>
                      <a:pt x="3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9"/>
              <p:cNvSpPr/>
              <p:nvPr/>
            </p:nvSpPr>
            <p:spPr>
              <a:xfrm>
                <a:off x="3791050" y="2130525"/>
                <a:ext cx="15500" cy="73100"/>
              </a:xfrm>
              <a:custGeom>
                <a:avLst/>
                <a:gdLst/>
                <a:ahLst/>
                <a:cxnLst/>
                <a:rect l="l" t="t" r="r" b="b"/>
                <a:pathLst>
                  <a:path w="620" h="2924" extrusionOk="0">
                    <a:moveTo>
                      <a:pt x="310" y="1"/>
                    </a:moveTo>
                    <a:lnTo>
                      <a:pt x="1" y="2924"/>
                    </a:lnTo>
                    <a:lnTo>
                      <a:pt x="620" y="2924"/>
                    </a:lnTo>
                    <a:lnTo>
                      <a:pt x="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9"/>
              <p:cNvSpPr/>
              <p:nvPr/>
            </p:nvSpPr>
            <p:spPr>
              <a:xfrm>
                <a:off x="3775575" y="2186425"/>
                <a:ext cx="45600" cy="45575"/>
              </a:xfrm>
              <a:custGeom>
                <a:avLst/>
                <a:gdLst/>
                <a:ahLst/>
                <a:cxnLst/>
                <a:rect l="l" t="t" r="r" b="b"/>
                <a:pathLst>
                  <a:path w="1824" h="1823" extrusionOk="0">
                    <a:moveTo>
                      <a:pt x="929" y="0"/>
                    </a:moveTo>
                    <a:cubicBezTo>
                      <a:pt x="414" y="0"/>
                      <a:pt x="1" y="413"/>
                      <a:pt x="1" y="894"/>
                    </a:cubicBezTo>
                    <a:cubicBezTo>
                      <a:pt x="1" y="1410"/>
                      <a:pt x="414" y="1823"/>
                      <a:pt x="929" y="1823"/>
                    </a:cubicBezTo>
                    <a:cubicBezTo>
                      <a:pt x="1411" y="1823"/>
                      <a:pt x="1824" y="1410"/>
                      <a:pt x="1824" y="894"/>
                    </a:cubicBezTo>
                    <a:cubicBezTo>
                      <a:pt x="1824" y="413"/>
                      <a:pt x="1411"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9"/>
              <p:cNvSpPr/>
              <p:nvPr/>
            </p:nvSpPr>
            <p:spPr>
              <a:xfrm>
                <a:off x="3569225" y="2348926"/>
                <a:ext cx="192625" cy="391225"/>
              </a:xfrm>
              <a:custGeom>
                <a:avLst/>
                <a:gdLst/>
                <a:ahLst/>
                <a:cxnLst/>
                <a:rect l="l" t="t" r="r" b="b"/>
                <a:pathLst>
                  <a:path w="7705" h="15649" extrusionOk="0">
                    <a:moveTo>
                      <a:pt x="2271" y="0"/>
                    </a:moveTo>
                    <a:cubicBezTo>
                      <a:pt x="1033" y="0"/>
                      <a:pt x="1" y="998"/>
                      <a:pt x="1" y="2236"/>
                    </a:cubicBezTo>
                    <a:lnTo>
                      <a:pt x="1" y="13413"/>
                    </a:lnTo>
                    <a:cubicBezTo>
                      <a:pt x="1" y="14651"/>
                      <a:pt x="1033" y="15649"/>
                      <a:pt x="2271" y="15649"/>
                    </a:cubicBezTo>
                    <a:lnTo>
                      <a:pt x="5435" y="15649"/>
                    </a:lnTo>
                    <a:cubicBezTo>
                      <a:pt x="6707" y="15649"/>
                      <a:pt x="7705" y="14651"/>
                      <a:pt x="7705" y="13413"/>
                    </a:cubicBezTo>
                    <a:lnTo>
                      <a:pt x="7705" y="2236"/>
                    </a:lnTo>
                    <a:cubicBezTo>
                      <a:pt x="7705" y="998"/>
                      <a:pt x="6707" y="0"/>
                      <a:pt x="5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9"/>
              <p:cNvSpPr/>
              <p:nvPr/>
            </p:nvSpPr>
            <p:spPr>
              <a:xfrm>
                <a:off x="3835775" y="2348926"/>
                <a:ext cx="191750" cy="391225"/>
              </a:xfrm>
              <a:custGeom>
                <a:avLst/>
                <a:gdLst/>
                <a:ahLst/>
                <a:cxnLst/>
                <a:rect l="l" t="t" r="r" b="b"/>
                <a:pathLst>
                  <a:path w="7670" h="15649" extrusionOk="0">
                    <a:moveTo>
                      <a:pt x="2236" y="0"/>
                    </a:moveTo>
                    <a:cubicBezTo>
                      <a:pt x="998" y="0"/>
                      <a:pt x="0" y="998"/>
                      <a:pt x="0" y="2236"/>
                    </a:cubicBezTo>
                    <a:lnTo>
                      <a:pt x="0" y="13413"/>
                    </a:lnTo>
                    <a:cubicBezTo>
                      <a:pt x="0" y="14651"/>
                      <a:pt x="998" y="15649"/>
                      <a:pt x="2236" y="15649"/>
                    </a:cubicBezTo>
                    <a:lnTo>
                      <a:pt x="5400" y="15649"/>
                    </a:lnTo>
                    <a:cubicBezTo>
                      <a:pt x="6672" y="15649"/>
                      <a:pt x="7670" y="14651"/>
                      <a:pt x="7670" y="13413"/>
                    </a:cubicBezTo>
                    <a:lnTo>
                      <a:pt x="7670" y="2236"/>
                    </a:lnTo>
                    <a:cubicBezTo>
                      <a:pt x="7670" y="998"/>
                      <a:pt x="6672" y="0"/>
                      <a:pt x="54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9"/>
              <p:cNvSpPr/>
              <p:nvPr/>
            </p:nvSpPr>
            <p:spPr>
              <a:xfrm>
                <a:off x="3726575" y="2137400"/>
                <a:ext cx="143600" cy="143625"/>
              </a:xfrm>
              <a:custGeom>
                <a:avLst/>
                <a:gdLst/>
                <a:ahLst/>
                <a:cxnLst/>
                <a:rect l="l" t="t" r="r" b="b"/>
                <a:pathLst>
                  <a:path w="5744" h="5745" fill="none" extrusionOk="0">
                    <a:moveTo>
                      <a:pt x="5744" y="2855"/>
                    </a:moveTo>
                    <a:cubicBezTo>
                      <a:pt x="5744" y="4472"/>
                      <a:pt x="4471" y="5744"/>
                      <a:pt x="2889" y="5744"/>
                    </a:cubicBezTo>
                    <a:cubicBezTo>
                      <a:pt x="1273" y="5744"/>
                      <a:pt x="1" y="4472"/>
                      <a:pt x="1" y="2855"/>
                    </a:cubicBezTo>
                    <a:cubicBezTo>
                      <a:pt x="1" y="1273"/>
                      <a:pt x="1273" y="1"/>
                      <a:pt x="2889" y="1"/>
                    </a:cubicBezTo>
                    <a:cubicBezTo>
                      <a:pt x="4471" y="1"/>
                      <a:pt x="5744" y="1273"/>
                      <a:pt x="5744" y="2855"/>
                    </a:cubicBezTo>
                    <a:close/>
                  </a:path>
                </a:pathLst>
              </a:custGeom>
              <a:noFill/>
              <a:ln w="77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8" name="Google Shape;2248;p79"/>
          <p:cNvGrpSpPr/>
          <p:nvPr/>
        </p:nvGrpSpPr>
        <p:grpSpPr>
          <a:xfrm>
            <a:off x="6095081" y="2889255"/>
            <a:ext cx="2855933" cy="1425243"/>
            <a:chOff x="6095081" y="2889255"/>
            <a:chExt cx="2855933" cy="1425243"/>
          </a:xfrm>
        </p:grpSpPr>
        <p:sp>
          <p:nvSpPr>
            <p:cNvPr id="2249" name="Google Shape;2249;p79"/>
            <p:cNvSpPr txBox="1"/>
            <p:nvPr/>
          </p:nvSpPr>
          <p:spPr>
            <a:xfrm>
              <a:off x="6402617" y="3312248"/>
              <a:ext cx="2548397" cy="880164"/>
            </a:xfrm>
            <a:prstGeom prst="rect">
              <a:avLst/>
            </a:prstGeom>
            <a:noFill/>
            <a:ln>
              <a:noFill/>
            </a:ln>
          </p:spPr>
          <p:txBody>
            <a:bodyPr spcFirstLastPara="1" wrap="square" lIns="91425" tIns="91425" rIns="91425" bIns="91425" anchor="ctr" anchorCtr="0">
              <a:noAutofit/>
            </a:bodyPr>
            <a:lstStyle/>
            <a:p>
              <a:pPr marL="285750" lvl="0" indent="-285750">
                <a:buClr>
                  <a:schemeClr val="accent6"/>
                </a:buClr>
                <a:buSzPct val="106000"/>
                <a:buFont typeface="Arial" panose="020B0604020202020204" pitchFamily="34" charset="0"/>
                <a:buChar char="•"/>
              </a:pPr>
              <a:r>
                <a:rPr lang="en-US" sz="1600" dirty="0">
                  <a:solidFill>
                    <a:schemeClr val="dk1"/>
                  </a:solidFill>
                  <a:latin typeface="Cairo"/>
                  <a:cs typeface="Cairo"/>
                  <a:sym typeface="Cairo"/>
                </a:rPr>
                <a:t>Ability to handle increased traffic and resource demands </a:t>
              </a:r>
              <a:endParaRPr sz="1600" dirty="0">
                <a:solidFill>
                  <a:schemeClr val="dk1"/>
                </a:solidFill>
                <a:latin typeface="Cairo"/>
                <a:cs typeface="Cairo"/>
                <a:sym typeface="Cairo"/>
              </a:endParaRPr>
            </a:p>
          </p:txBody>
        </p:sp>
        <p:sp>
          <p:nvSpPr>
            <p:cNvPr id="2250" name="Google Shape;2250;p79"/>
            <p:cNvSpPr txBox="1"/>
            <p:nvPr/>
          </p:nvSpPr>
          <p:spPr>
            <a:xfrm>
              <a:off x="6326700" y="2889255"/>
              <a:ext cx="2472490" cy="423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300" dirty="0">
                  <a:solidFill>
                    <a:schemeClr val="dk2"/>
                  </a:solidFill>
                  <a:latin typeface="Bungee"/>
                  <a:ea typeface="Bungee"/>
                  <a:cs typeface="Bungee"/>
                  <a:sym typeface="Bungee"/>
                </a:rPr>
                <a:t>Scalability</a:t>
              </a:r>
              <a:endParaRPr sz="2300" dirty="0">
                <a:solidFill>
                  <a:schemeClr val="dk2"/>
                </a:solidFill>
                <a:latin typeface="Bungee"/>
                <a:ea typeface="Bungee"/>
                <a:cs typeface="Bungee"/>
                <a:sym typeface="Bungee"/>
              </a:endParaRPr>
            </a:p>
          </p:txBody>
        </p:sp>
        <p:grpSp>
          <p:nvGrpSpPr>
            <p:cNvPr id="2252" name="Google Shape;2252;p79"/>
            <p:cNvGrpSpPr/>
            <p:nvPr/>
          </p:nvGrpSpPr>
          <p:grpSpPr>
            <a:xfrm>
              <a:off x="6095081" y="4065413"/>
              <a:ext cx="480159" cy="249085"/>
              <a:chOff x="4974125" y="2166650"/>
              <a:chExt cx="755800" cy="392075"/>
            </a:xfrm>
          </p:grpSpPr>
          <p:sp>
            <p:nvSpPr>
              <p:cNvPr id="2265" name="Google Shape;2265;p79"/>
              <p:cNvSpPr/>
              <p:nvPr/>
            </p:nvSpPr>
            <p:spPr>
              <a:xfrm>
                <a:off x="4974125" y="2309375"/>
                <a:ext cx="248525" cy="249350"/>
              </a:xfrm>
              <a:custGeom>
                <a:avLst/>
                <a:gdLst/>
                <a:ahLst/>
                <a:cxnLst/>
                <a:rect l="l" t="t" r="r" b="b"/>
                <a:pathLst>
                  <a:path w="9941" h="9974" extrusionOk="0">
                    <a:moveTo>
                      <a:pt x="4953" y="0"/>
                    </a:moveTo>
                    <a:cubicBezTo>
                      <a:pt x="2202" y="0"/>
                      <a:pt x="1" y="2236"/>
                      <a:pt x="1" y="4987"/>
                    </a:cubicBezTo>
                    <a:cubicBezTo>
                      <a:pt x="1" y="7738"/>
                      <a:pt x="2202" y="9974"/>
                      <a:pt x="4953" y="9974"/>
                    </a:cubicBezTo>
                    <a:cubicBezTo>
                      <a:pt x="7739" y="9974"/>
                      <a:pt x="9940" y="7738"/>
                      <a:pt x="9940" y="4987"/>
                    </a:cubicBezTo>
                    <a:cubicBezTo>
                      <a:pt x="9940" y="2236"/>
                      <a:pt x="7739" y="0"/>
                      <a:pt x="4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9"/>
              <p:cNvSpPr/>
              <p:nvPr/>
            </p:nvSpPr>
            <p:spPr>
              <a:xfrm>
                <a:off x="5368775" y="2166650"/>
                <a:ext cx="361150" cy="278600"/>
              </a:xfrm>
              <a:custGeom>
                <a:avLst/>
                <a:gdLst/>
                <a:ahLst/>
                <a:cxnLst/>
                <a:rect l="l" t="t" r="r" b="b"/>
                <a:pathLst>
                  <a:path w="14446" h="11144" fill="none" extrusionOk="0">
                    <a:moveTo>
                      <a:pt x="1617" y="0"/>
                    </a:moveTo>
                    <a:cubicBezTo>
                      <a:pt x="1" y="1445"/>
                      <a:pt x="792" y="1926"/>
                      <a:pt x="1823" y="2992"/>
                    </a:cubicBezTo>
                    <a:cubicBezTo>
                      <a:pt x="3096" y="4299"/>
                      <a:pt x="1995" y="4299"/>
                      <a:pt x="2167" y="5572"/>
                    </a:cubicBezTo>
                    <a:cubicBezTo>
                      <a:pt x="2408" y="7016"/>
                      <a:pt x="3681" y="6259"/>
                      <a:pt x="4231" y="7085"/>
                    </a:cubicBezTo>
                    <a:cubicBezTo>
                      <a:pt x="4609" y="7704"/>
                      <a:pt x="3887" y="8220"/>
                      <a:pt x="4231" y="8908"/>
                    </a:cubicBezTo>
                    <a:cubicBezTo>
                      <a:pt x="4747" y="9871"/>
                      <a:pt x="5194" y="9423"/>
                      <a:pt x="6122" y="9458"/>
                    </a:cubicBezTo>
                    <a:cubicBezTo>
                      <a:pt x="7773" y="9527"/>
                      <a:pt x="7636" y="10214"/>
                      <a:pt x="8805" y="10662"/>
                    </a:cubicBezTo>
                    <a:cubicBezTo>
                      <a:pt x="10181" y="11143"/>
                      <a:pt x="10525" y="9733"/>
                      <a:pt x="11522" y="9458"/>
                    </a:cubicBezTo>
                    <a:cubicBezTo>
                      <a:pt x="12760" y="9148"/>
                      <a:pt x="13242" y="10386"/>
                      <a:pt x="14445" y="10318"/>
                    </a:cubicBezTo>
                  </a:path>
                </a:pathLst>
              </a:custGeom>
              <a:noFill/>
              <a:ln w="77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 name="Connector: Elbow 4">
            <a:extLst>
              <a:ext uri="{FF2B5EF4-FFF2-40B4-BE49-F238E27FC236}">
                <a16:creationId xmlns:a16="http://schemas.microsoft.com/office/drawing/2014/main" id="{F9F749E5-0D40-5CA8-E7D5-9D590807167F}"/>
              </a:ext>
            </a:extLst>
          </p:cNvPr>
          <p:cNvCxnSpPr>
            <a:cxnSpLocks/>
          </p:cNvCxnSpPr>
          <p:nvPr/>
        </p:nvCxnSpPr>
        <p:spPr>
          <a:xfrm rot="16200000" flipH="1">
            <a:off x="2154998" y="3356719"/>
            <a:ext cx="1025927" cy="261859"/>
          </a:xfrm>
          <a:prstGeom prst="bentConnector3">
            <a:avLst>
              <a:gd name="adj1" fmla="val 236"/>
            </a:avLst>
          </a:prstGeom>
          <a:ln w="19050"/>
        </p:spPr>
        <p:style>
          <a:lnRef idx="1">
            <a:schemeClr val="accent1"/>
          </a:lnRef>
          <a:fillRef idx="0">
            <a:schemeClr val="accent1"/>
          </a:fillRef>
          <a:effectRef idx="0">
            <a:schemeClr val="accent1"/>
          </a:effectRef>
          <a:fontRef idx="minor">
            <a:schemeClr val="tx1"/>
          </a:fontRef>
        </p:style>
      </p:cxnSp>
      <p:grpSp>
        <p:nvGrpSpPr>
          <p:cNvPr id="33" name="Google Shape;2830;p88">
            <a:extLst>
              <a:ext uri="{FF2B5EF4-FFF2-40B4-BE49-F238E27FC236}">
                <a16:creationId xmlns:a16="http://schemas.microsoft.com/office/drawing/2014/main" id="{208C8868-EC86-F300-719A-4CC690A2B245}"/>
              </a:ext>
            </a:extLst>
          </p:cNvPr>
          <p:cNvGrpSpPr/>
          <p:nvPr/>
        </p:nvGrpSpPr>
        <p:grpSpPr>
          <a:xfrm>
            <a:off x="4176191" y="2945017"/>
            <a:ext cx="817467" cy="757800"/>
            <a:chOff x="3536029" y="1711085"/>
            <a:chExt cx="817467" cy="757800"/>
          </a:xfrm>
        </p:grpSpPr>
        <p:sp>
          <p:nvSpPr>
            <p:cNvPr id="34" name="Google Shape;2831;p88">
              <a:extLst>
                <a:ext uri="{FF2B5EF4-FFF2-40B4-BE49-F238E27FC236}">
                  <a16:creationId xmlns:a16="http://schemas.microsoft.com/office/drawing/2014/main" id="{E8F27DE1-1B7B-D6D0-CE27-ED6F9A53EA67}"/>
                </a:ext>
              </a:extLst>
            </p:cNvPr>
            <p:cNvSpPr/>
            <p:nvPr/>
          </p:nvSpPr>
          <p:spPr>
            <a:xfrm>
              <a:off x="3536029" y="1711085"/>
              <a:ext cx="757800" cy="7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2832;p88">
              <a:extLst>
                <a:ext uri="{FF2B5EF4-FFF2-40B4-BE49-F238E27FC236}">
                  <a16:creationId xmlns:a16="http://schemas.microsoft.com/office/drawing/2014/main" id="{0B68EE99-E672-677E-9C62-41297D841899}"/>
                </a:ext>
              </a:extLst>
            </p:cNvPr>
            <p:cNvGrpSpPr/>
            <p:nvPr/>
          </p:nvGrpSpPr>
          <p:grpSpPr>
            <a:xfrm>
              <a:off x="3721350" y="1714624"/>
              <a:ext cx="632146" cy="629010"/>
              <a:chOff x="6435388" y="1933813"/>
              <a:chExt cx="381293" cy="379424"/>
            </a:xfrm>
          </p:grpSpPr>
          <p:sp>
            <p:nvSpPr>
              <p:cNvPr id="36" name="Google Shape;2833;p88">
                <a:extLst>
                  <a:ext uri="{FF2B5EF4-FFF2-40B4-BE49-F238E27FC236}">
                    <a16:creationId xmlns:a16="http://schemas.microsoft.com/office/drawing/2014/main" id="{D7566429-8117-0DFB-7E81-11EAADE4921C}"/>
                  </a:ext>
                </a:extLst>
              </p:cNvPr>
              <p:cNvSpPr/>
              <p:nvPr/>
            </p:nvSpPr>
            <p:spPr>
              <a:xfrm>
                <a:off x="6435388" y="2261331"/>
                <a:ext cx="54622" cy="51906"/>
              </a:xfrm>
              <a:custGeom>
                <a:avLst/>
                <a:gdLst/>
                <a:ahLst/>
                <a:cxnLst/>
                <a:rect l="l" t="t" r="r" b="b"/>
                <a:pathLst>
                  <a:path w="1549" h="1472" extrusionOk="0">
                    <a:moveTo>
                      <a:pt x="1203" y="0"/>
                    </a:moveTo>
                    <a:cubicBezTo>
                      <a:pt x="1120" y="0"/>
                      <a:pt x="1037" y="30"/>
                      <a:pt x="977" y="90"/>
                    </a:cubicBezTo>
                    <a:lnTo>
                      <a:pt x="120" y="947"/>
                    </a:lnTo>
                    <a:cubicBezTo>
                      <a:pt x="1" y="1066"/>
                      <a:pt x="1" y="1281"/>
                      <a:pt x="120" y="1400"/>
                    </a:cubicBezTo>
                    <a:cubicBezTo>
                      <a:pt x="179" y="1447"/>
                      <a:pt x="263" y="1471"/>
                      <a:pt x="346" y="1471"/>
                    </a:cubicBezTo>
                    <a:cubicBezTo>
                      <a:pt x="429" y="1471"/>
                      <a:pt x="513" y="1447"/>
                      <a:pt x="572" y="1400"/>
                    </a:cubicBezTo>
                    <a:lnTo>
                      <a:pt x="1430" y="518"/>
                    </a:lnTo>
                    <a:cubicBezTo>
                      <a:pt x="1549" y="399"/>
                      <a:pt x="1549" y="209"/>
                      <a:pt x="1430" y="90"/>
                    </a:cubicBezTo>
                    <a:cubicBezTo>
                      <a:pt x="1370" y="30"/>
                      <a:pt x="1287" y="0"/>
                      <a:pt x="1203" y="0"/>
                    </a:cubicBezTo>
                    <a:close/>
                  </a:path>
                </a:pathLst>
              </a:custGeom>
              <a:solidFill>
                <a:srgbClr val="F2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34;p88">
                <a:extLst>
                  <a:ext uri="{FF2B5EF4-FFF2-40B4-BE49-F238E27FC236}">
                    <a16:creationId xmlns:a16="http://schemas.microsoft.com/office/drawing/2014/main" id="{85DD616F-ECEA-FC2F-F5DB-655EBC7D4E4C}"/>
                  </a:ext>
                </a:extLst>
              </p:cNvPr>
              <p:cNvSpPr/>
              <p:nvPr/>
            </p:nvSpPr>
            <p:spPr>
              <a:xfrm>
                <a:off x="6439584" y="2264469"/>
                <a:ext cx="50425" cy="48768"/>
              </a:xfrm>
              <a:custGeom>
                <a:avLst/>
                <a:gdLst/>
                <a:ahLst/>
                <a:cxnLst/>
                <a:rect l="l" t="t" r="r" b="b"/>
                <a:pathLst>
                  <a:path w="1430" h="1383" extrusionOk="0">
                    <a:moveTo>
                      <a:pt x="1311" y="1"/>
                    </a:moveTo>
                    <a:lnTo>
                      <a:pt x="1" y="1311"/>
                    </a:lnTo>
                    <a:cubicBezTo>
                      <a:pt x="60" y="1358"/>
                      <a:pt x="144" y="1382"/>
                      <a:pt x="227" y="1382"/>
                    </a:cubicBezTo>
                    <a:cubicBezTo>
                      <a:pt x="310" y="1382"/>
                      <a:pt x="394" y="1358"/>
                      <a:pt x="453" y="1311"/>
                    </a:cubicBezTo>
                    <a:lnTo>
                      <a:pt x="1311" y="429"/>
                    </a:lnTo>
                    <a:cubicBezTo>
                      <a:pt x="1430" y="310"/>
                      <a:pt x="1430" y="120"/>
                      <a:pt x="1311" y="1"/>
                    </a:cubicBezTo>
                    <a:close/>
                  </a:path>
                </a:pathLst>
              </a:custGeom>
              <a:solidFill>
                <a:srgbClr val="E3E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5;p88">
                <a:extLst>
                  <a:ext uri="{FF2B5EF4-FFF2-40B4-BE49-F238E27FC236}">
                    <a16:creationId xmlns:a16="http://schemas.microsoft.com/office/drawing/2014/main" id="{3E6941F0-905A-09B0-090C-82D819C10C12}"/>
                  </a:ext>
                </a:extLst>
              </p:cNvPr>
              <p:cNvSpPr/>
              <p:nvPr/>
            </p:nvSpPr>
            <p:spPr>
              <a:xfrm>
                <a:off x="6485778" y="2139570"/>
                <a:ext cx="125182" cy="122220"/>
              </a:xfrm>
              <a:custGeom>
                <a:avLst/>
                <a:gdLst/>
                <a:ahLst/>
                <a:cxnLst/>
                <a:rect l="l" t="t" r="r" b="b"/>
                <a:pathLst>
                  <a:path w="3550" h="3466" extrusionOk="0">
                    <a:moveTo>
                      <a:pt x="2370" y="0"/>
                    </a:moveTo>
                    <a:cubicBezTo>
                      <a:pt x="2287" y="0"/>
                      <a:pt x="2204" y="30"/>
                      <a:pt x="2144" y="90"/>
                    </a:cubicBezTo>
                    <a:lnTo>
                      <a:pt x="120" y="2114"/>
                    </a:lnTo>
                    <a:cubicBezTo>
                      <a:pt x="1" y="2209"/>
                      <a:pt x="1" y="2424"/>
                      <a:pt x="120" y="2543"/>
                    </a:cubicBezTo>
                    <a:lnTo>
                      <a:pt x="953" y="3376"/>
                    </a:lnTo>
                    <a:cubicBezTo>
                      <a:pt x="1013" y="3436"/>
                      <a:pt x="1096" y="3465"/>
                      <a:pt x="1180" y="3465"/>
                    </a:cubicBezTo>
                    <a:cubicBezTo>
                      <a:pt x="1263" y="3465"/>
                      <a:pt x="1346" y="3436"/>
                      <a:pt x="1406" y="3376"/>
                    </a:cubicBezTo>
                    <a:lnTo>
                      <a:pt x="3430" y="1352"/>
                    </a:lnTo>
                    <a:cubicBezTo>
                      <a:pt x="3549" y="1233"/>
                      <a:pt x="3549" y="1018"/>
                      <a:pt x="3430" y="923"/>
                    </a:cubicBezTo>
                    <a:lnTo>
                      <a:pt x="2596" y="90"/>
                    </a:lnTo>
                    <a:cubicBezTo>
                      <a:pt x="2537" y="30"/>
                      <a:pt x="2454"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36;p88">
                <a:extLst>
                  <a:ext uri="{FF2B5EF4-FFF2-40B4-BE49-F238E27FC236}">
                    <a16:creationId xmlns:a16="http://schemas.microsoft.com/office/drawing/2014/main" id="{478FBC30-202E-1A30-26D9-A03A10692DB6}"/>
                  </a:ext>
                </a:extLst>
              </p:cNvPr>
              <p:cNvSpPr/>
              <p:nvPr/>
            </p:nvSpPr>
            <p:spPr>
              <a:xfrm>
                <a:off x="6504256" y="2156989"/>
                <a:ext cx="106704" cy="104800"/>
              </a:xfrm>
              <a:custGeom>
                <a:avLst/>
                <a:gdLst/>
                <a:ahLst/>
                <a:cxnLst/>
                <a:rect l="l" t="t" r="r" b="b"/>
                <a:pathLst>
                  <a:path w="3026" h="2972" extrusionOk="0">
                    <a:moveTo>
                      <a:pt x="2477" y="1"/>
                    </a:moveTo>
                    <a:lnTo>
                      <a:pt x="1" y="2477"/>
                    </a:lnTo>
                    <a:lnTo>
                      <a:pt x="429" y="2882"/>
                    </a:lnTo>
                    <a:cubicBezTo>
                      <a:pt x="489" y="2942"/>
                      <a:pt x="572" y="2971"/>
                      <a:pt x="656" y="2971"/>
                    </a:cubicBezTo>
                    <a:cubicBezTo>
                      <a:pt x="739" y="2971"/>
                      <a:pt x="822" y="2942"/>
                      <a:pt x="882" y="2882"/>
                    </a:cubicBezTo>
                    <a:lnTo>
                      <a:pt x="2906" y="858"/>
                    </a:lnTo>
                    <a:cubicBezTo>
                      <a:pt x="3025" y="739"/>
                      <a:pt x="3025" y="524"/>
                      <a:pt x="2906" y="429"/>
                    </a:cubicBez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37;p88">
                <a:extLst>
                  <a:ext uri="{FF2B5EF4-FFF2-40B4-BE49-F238E27FC236}">
                    <a16:creationId xmlns:a16="http://schemas.microsoft.com/office/drawing/2014/main" id="{22C3704B-F3B8-F92C-163E-F81B2D5E2E25}"/>
                  </a:ext>
                </a:extLst>
              </p:cNvPr>
              <p:cNvSpPr/>
              <p:nvPr/>
            </p:nvSpPr>
            <p:spPr>
              <a:xfrm>
                <a:off x="6449669" y="2214079"/>
                <a:ext cx="84842" cy="83819"/>
              </a:xfrm>
              <a:custGeom>
                <a:avLst/>
                <a:gdLst/>
                <a:ahLst/>
                <a:cxnLst/>
                <a:rect l="l" t="t" r="r" b="b"/>
                <a:pathLst>
                  <a:path w="2406" h="2377" extrusionOk="0">
                    <a:moveTo>
                      <a:pt x="1144" y="1"/>
                    </a:moveTo>
                    <a:lnTo>
                      <a:pt x="120" y="1001"/>
                    </a:lnTo>
                    <a:cubicBezTo>
                      <a:pt x="1" y="1120"/>
                      <a:pt x="1" y="1335"/>
                      <a:pt x="120" y="1454"/>
                    </a:cubicBezTo>
                    <a:lnTo>
                      <a:pt x="953" y="2287"/>
                    </a:lnTo>
                    <a:cubicBezTo>
                      <a:pt x="1013" y="2347"/>
                      <a:pt x="1096" y="2376"/>
                      <a:pt x="1179" y="2376"/>
                    </a:cubicBezTo>
                    <a:cubicBezTo>
                      <a:pt x="1263" y="2376"/>
                      <a:pt x="1346" y="2347"/>
                      <a:pt x="1406" y="2287"/>
                    </a:cubicBezTo>
                    <a:lnTo>
                      <a:pt x="2406" y="1263"/>
                    </a:lnTo>
                    <a:lnTo>
                      <a:pt x="1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38;p88">
                <a:extLst>
                  <a:ext uri="{FF2B5EF4-FFF2-40B4-BE49-F238E27FC236}">
                    <a16:creationId xmlns:a16="http://schemas.microsoft.com/office/drawing/2014/main" id="{F1FFD31E-DF72-AA34-E3D1-6CC9603ACE89}"/>
                  </a:ext>
                </a:extLst>
              </p:cNvPr>
              <p:cNvSpPr/>
              <p:nvPr/>
            </p:nvSpPr>
            <p:spPr>
              <a:xfrm>
                <a:off x="6469839" y="2235942"/>
                <a:ext cx="66364" cy="61110"/>
              </a:xfrm>
              <a:custGeom>
                <a:avLst/>
                <a:gdLst/>
                <a:ahLst/>
                <a:cxnLst/>
                <a:rect l="l" t="t" r="r" b="b"/>
                <a:pathLst>
                  <a:path w="1882" h="1733" extrusionOk="0">
                    <a:moveTo>
                      <a:pt x="1215" y="0"/>
                    </a:moveTo>
                    <a:lnTo>
                      <a:pt x="0" y="1215"/>
                    </a:lnTo>
                    <a:lnTo>
                      <a:pt x="429" y="1643"/>
                    </a:lnTo>
                    <a:cubicBezTo>
                      <a:pt x="488" y="1703"/>
                      <a:pt x="566" y="1733"/>
                      <a:pt x="643" y="1733"/>
                    </a:cubicBezTo>
                    <a:cubicBezTo>
                      <a:pt x="721" y="1733"/>
                      <a:pt x="798" y="1703"/>
                      <a:pt x="858" y="1643"/>
                    </a:cubicBezTo>
                    <a:lnTo>
                      <a:pt x="1882" y="619"/>
                    </a:lnTo>
                    <a:lnTo>
                      <a:pt x="12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39;p88">
                <a:extLst>
                  <a:ext uri="{FF2B5EF4-FFF2-40B4-BE49-F238E27FC236}">
                    <a16:creationId xmlns:a16="http://schemas.microsoft.com/office/drawing/2014/main" id="{5295FFFE-61DA-A095-D67E-58618C1EBEAF}"/>
                  </a:ext>
                </a:extLst>
              </p:cNvPr>
              <p:cNvSpPr/>
              <p:nvPr/>
            </p:nvSpPr>
            <p:spPr>
              <a:xfrm>
                <a:off x="6737729" y="1933813"/>
                <a:ext cx="78953" cy="77084"/>
              </a:xfrm>
              <a:custGeom>
                <a:avLst/>
                <a:gdLst/>
                <a:ahLst/>
                <a:cxnLst/>
                <a:rect l="l" t="t" r="r" b="b"/>
                <a:pathLst>
                  <a:path w="2239" h="2186" extrusionOk="0">
                    <a:moveTo>
                      <a:pt x="1179" y="1"/>
                    </a:moveTo>
                    <a:cubicBezTo>
                      <a:pt x="1096" y="1"/>
                      <a:pt x="1012" y="31"/>
                      <a:pt x="953" y="90"/>
                    </a:cubicBezTo>
                    <a:lnTo>
                      <a:pt x="119" y="924"/>
                    </a:lnTo>
                    <a:cubicBezTo>
                      <a:pt x="0" y="1043"/>
                      <a:pt x="0" y="1233"/>
                      <a:pt x="119" y="1352"/>
                    </a:cubicBezTo>
                    <a:lnTo>
                      <a:pt x="810" y="2114"/>
                    </a:lnTo>
                    <a:cubicBezTo>
                      <a:pt x="857" y="2162"/>
                      <a:pt x="953" y="2186"/>
                      <a:pt x="1000" y="2186"/>
                    </a:cubicBezTo>
                    <a:cubicBezTo>
                      <a:pt x="1096" y="2186"/>
                      <a:pt x="1191" y="2162"/>
                      <a:pt x="1238" y="2114"/>
                    </a:cubicBezTo>
                    <a:lnTo>
                      <a:pt x="2120" y="1233"/>
                    </a:lnTo>
                    <a:cubicBezTo>
                      <a:pt x="2239" y="1114"/>
                      <a:pt x="2239" y="900"/>
                      <a:pt x="2120" y="805"/>
                    </a:cubicBezTo>
                    <a:lnTo>
                      <a:pt x="1405" y="90"/>
                    </a:lnTo>
                    <a:cubicBezTo>
                      <a:pt x="1346" y="31"/>
                      <a:pt x="1262"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40;p88">
                <a:extLst>
                  <a:ext uri="{FF2B5EF4-FFF2-40B4-BE49-F238E27FC236}">
                    <a16:creationId xmlns:a16="http://schemas.microsoft.com/office/drawing/2014/main" id="{44757D85-39FD-557D-AE79-60F10D11C0A8}"/>
                  </a:ext>
                </a:extLst>
              </p:cNvPr>
              <p:cNvSpPr/>
              <p:nvPr/>
            </p:nvSpPr>
            <p:spPr>
              <a:xfrm>
                <a:off x="6753667" y="1949575"/>
                <a:ext cx="63014" cy="61321"/>
              </a:xfrm>
              <a:custGeom>
                <a:avLst/>
                <a:gdLst/>
                <a:ahLst/>
                <a:cxnLst/>
                <a:rect l="l" t="t" r="r" b="b"/>
                <a:pathLst>
                  <a:path w="1787" h="1739" extrusionOk="0">
                    <a:moveTo>
                      <a:pt x="1310" y="0"/>
                    </a:moveTo>
                    <a:lnTo>
                      <a:pt x="1" y="1310"/>
                    </a:lnTo>
                    <a:lnTo>
                      <a:pt x="310" y="1644"/>
                    </a:lnTo>
                    <a:cubicBezTo>
                      <a:pt x="382" y="1715"/>
                      <a:pt x="477" y="1739"/>
                      <a:pt x="524" y="1739"/>
                    </a:cubicBezTo>
                    <a:cubicBezTo>
                      <a:pt x="620" y="1739"/>
                      <a:pt x="715" y="1715"/>
                      <a:pt x="763" y="1644"/>
                    </a:cubicBezTo>
                    <a:lnTo>
                      <a:pt x="1620" y="786"/>
                    </a:lnTo>
                    <a:cubicBezTo>
                      <a:pt x="1787" y="667"/>
                      <a:pt x="1787" y="453"/>
                      <a:pt x="1668" y="358"/>
                    </a:cubicBezTo>
                    <a:lnTo>
                      <a:pt x="1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41;p88">
                <a:extLst>
                  <a:ext uri="{FF2B5EF4-FFF2-40B4-BE49-F238E27FC236}">
                    <a16:creationId xmlns:a16="http://schemas.microsoft.com/office/drawing/2014/main" id="{A541FB6A-C47A-FE0F-16F9-E7F5556DCE22}"/>
                  </a:ext>
                </a:extLst>
              </p:cNvPr>
              <p:cNvSpPr/>
              <p:nvPr/>
            </p:nvSpPr>
            <p:spPr>
              <a:xfrm>
                <a:off x="6722601" y="2034593"/>
                <a:ext cx="74757" cy="111324"/>
              </a:xfrm>
              <a:custGeom>
                <a:avLst/>
                <a:gdLst/>
                <a:ahLst/>
                <a:cxnLst/>
                <a:rect l="l" t="t" r="r" b="b"/>
                <a:pathLst>
                  <a:path w="2120" h="3157" extrusionOk="0">
                    <a:moveTo>
                      <a:pt x="1215" y="1"/>
                    </a:moveTo>
                    <a:cubicBezTo>
                      <a:pt x="1138" y="1"/>
                      <a:pt x="1060" y="30"/>
                      <a:pt x="1001" y="90"/>
                    </a:cubicBezTo>
                    <a:cubicBezTo>
                      <a:pt x="882" y="185"/>
                      <a:pt x="882" y="399"/>
                      <a:pt x="1001" y="519"/>
                    </a:cubicBezTo>
                    <a:lnTo>
                      <a:pt x="1239" y="757"/>
                    </a:lnTo>
                    <a:cubicBezTo>
                      <a:pt x="1429" y="971"/>
                      <a:pt x="1429" y="1304"/>
                      <a:pt x="1239" y="1519"/>
                    </a:cubicBezTo>
                    <a:lnTo>
                      <a:pt x="119" y="2614"/>
                    </a:lnTo>
                    <a:cubicBezTo>
                      <a:pt x="0" y="2733"/>
                      <a:pt x="0" y="2948"/>
                      <a:pt x="119" y="3067"/>
                    </a:cubicBezTo>
                    <a:cubicBezTo>
                      <a:pt x="179" y="3126"/>
                      <a:pt x="256" y="3156"/>
                      <a:pt x="337" y="3156"/>
                    </a:cubicBezTo>
                    <a:cubicBezTo>
                      <a:pt x="417" y="3156"/>
                      <a:pt x="500" y="3126"/>
                      <a:pt x="572" y="3067"/>
                    </a:cubicBezTo>
                    <a:lnTo>
                      <a:pt x="1667" y="1947"/>
                    </a:lnTo>
                    <a:cubicBezTo>
                      <a:pt x="2120" y="1519"/>
                      <a:pt x="2120" y="757"/>
                      <a:pt x="1667" y="328"/>
                    </a:cubicBezTo>
                    <a:lnTo>
                      <a:pt x="1429" y="90"/>
                    </a:lnTo>
                    <a:cubicBezTo>
                      <a:pt x="1370" y="30"/>
                      <a:pt x="1292" y="1"/>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42;p88">
                <a:extLst>
                  <a:ext uri="{FF2B5EF4-FFF2-40B4-BE49-F238E27FC236}">
                    <a16:creationId xmlns:a16="http://schemas.microsoft.com/office/drawing/2014/main" id="{446CC168-0B45-D429-CF73-C0421A3CBA85}"/>
                  </a:ext>
                </a:extLst>
              </p:cNvPr>
              <p:cNvSpPr/>
              <p:nvPr/>
            </p:nvSpPr>
            <p:spPr>
              <a:xfrm>
                <a:off x="6545407" y="2087487"/>
                <a:ext cx="116754" cy="114251"/>
              </a:xfrm>
              <a:custGeom>
                <a:avLst/>
                <a:gdLst/>
                <a:ahLst/>
                <a:cxnLst/>
                <a:rect l="l" t="t" r="r" b="b"/>
                <a:pathLst>
                  <a:path w="3311" h="3240" extrusionOk="0">
                    <a:moveTo>
                      <a:pt x="1239" y="1"/>
                    </a:moveTo>
                    <a:cubicBezTo>
                      <a:pt x="1161" y="1"/>
                      <a:pt x="1084" y="31"/>
                      <a:pt x="1025" y="90"/>
                    </a:cubicBezTo>
                    <a:lnTo>
                      <a:pt x="239" y="876"/>
                    </a:lnTo>
                    <a:cubicBezTo>
                      <a:pt x="1" y="1114"/>
                      <a:pt x="1" y="1519"/>
                      <a:pt x="239" y="1757"/>
                    </a:cubicBezTo>
                    <a:lnTo>
                      <a:pt x="1525" y="3043"/>
                    </a:lnTo>
                    <a:cubicBezTo>
                      <a:pt x="1644" y="3174"/>
                      <a:pt x="1799" y="3240"/>
                      <a:pt x="1956" y="3240"/>
                    </a:cubicBezTo>
                    <a:cubicBezTo>
                      <a:pt x="2114" y="3240"/>
                      <a:pt x="2275" y="3174"/>
                      <a:pt x="2406" y="3043"/>
                    </a:cubicBezTo>
                    <a:lnTo>
                      <a:pt x="3192" y="2257"/>
                    </a:lnTo>
                    <a:cubicBezTo>
                      <a:pt x="3311" y="2162"/>
                      <a:pt x="3311" y="1948"/>
                      <a:pt x="3192" y="1829"/>
                    </a:cubicBezTo>
                    <a:lnTo>
                      <a:pt x="1453" y="90"/>
                    </a:lnTo>
                    <a:cubicBezTo>
                      <a:pt x="1394" y="31"/>
                      <a:pt x="1316"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43;p88">
                <a:extLst>
                  <a:ext uri="{FF2B5EF4-FFF2-40B4-BE49-F238E27FC236}">
                    <a16:creationId xmlns:a16="http://schemas.microsoft.com/office/drawing/2014/main" id="{3FECF8E1-38E7-AF82-69A1-95C4D1CA8BE5}"/>
                  </a:ext>
                </a:extLst>
              </p:cNvPr>
              <p:cNvSpPr/>
              <p:nvPr/>
            </p:nvSpPr>
            <p:spPr>
              <a:xfrm>
                <a:off x="6575627" y="2121727"/>
                <a:ext cx="86534" cy="79376"/>
              </a:xfrm>
              <a:custGeom>
                <a:avLst/>
                <a:gdLst/>
                <a:ahLst/>
                <a:cxnLst/>
                <a:rect l="l" t="t" r="r" b="b"/>
                <a:pathLst>
                  <a:path w="2454" h="2251" extrusionOk="0">
                    <a:moveTo>
                      <a:pt x="1477" y="0"/>
                    </a:moveTo>
                    <a:lnTo>
                      <a:pt x="1" y="1453"/>
                    </a:lnTo>
                    <a:lnTo>
                      <a:pt x="644" y="2072"/>
                    </a:lnTo>
                    <a:cubicBezTo>
                      <a:pt x="763" y="2191"/>
                      <a:pt x="924" y="2251"/>
                      <a:pt x="1084" y="2251"/>
                    </a:cubicBezTo>
                    <a:cubicBezTo>
                      <a:pt x="1245" y="2251"/>
                      <a:pt x="1406" y="2191"/>
                      <a:pt x="1525" y="2072"/>
                    </a:cubicBezTo>
                    <a:lnTo>
                      <a:pt x="2311" y="1310"/>
                    </a:lnTo>
                    <a:cubicBezTo>
                      <a:pt x="2454" y="1191"/>
                      <a:pt x="2454" y="977"/>
                      <a:pt x="2335" y="858"/>
                    </a:cubicBezTo>
                    <a:lnTo>
                      <a:pt x="14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44;p88">
                <a:extLst>
                  <a:ext uri="{FF2B5EF4-FFF2-40B4-BE49-F238E27FC236}">
                    <a16:creationId xmlns:a16="http://schemas.microsoft.com/office/drawing/2014/main" id="{66334129-2AB5-A85A-C7BC-1AA3148D9CFE}"/>
                  </a:ext>
                </a:extLst>
              </p:cNvPr>
              <p:cNvSpPr/>
              <p:nvPr/>
            </p:nvSpPr>
            <p:spPr>
              <a:xfrm>
                <a:off x="6683142" y="1950845"/>
                <a:ext cx="116754" cy="113616"/>
              </a:xfrm>
              <a:custGeom>
                <a:avLst/>
                <a:gdLst/>
                <a:ahLst/>
                <a:cxnLst/>
                <a:rect l="l" t="t" r="r" b="b"/>
                <a:pathLst>
                  <a:path w="3311" h="3222" extrusionOk="0">
                    <a:moveTo>
                      <a:pt x="1334" y="0"/>
                    </a:moveTo>
                    <a:cubicBezTo>
                      <a:pt x="1167" y="0"/>
                      <a:pt x="1000" y="60"/>
                      <a:pt x="881" y="179"/>
                    </a:cubicBezTo>
                    <a:lnTo>
                      <a:pt x="119" y="965"/>
                    </a:lnTo>
                    <a:cubicBezTo>
                      <a:pt x="0" y="1084"/>
                      <a:pt x="0" y="1298"/>
                      <a:pt x="119" y="1417"/>
                    </a:cubicBezTo>
                    <a:lnTo>
                      <a:pt x="1834" y="3132"/>
                    </a:lnTo>
                    <a:cubicBezTo>
                      <a:pt x="1893" y="3191"/>
                      <a:pt x="1977" y="3221"/>
                      <a:pt x="2060" y="3221"/>
                    </a:cubicBezTo>
                    <a:cubicBezTo>
                      <a:pt x="2143" y="3221"/>
                      <a:pt x="2227" y="3191"/>
                      <a:pt x="2286" y="3132"/>
                    </a:cubicBezTo>
                    <a:lnTo>
                      <a:pt x="3072" y="2370"/>
                    </a:lnTo>
                    <a:cubicBezTo>
                      <a:pt x="3310" y="2132"/>
                      <a:pt x="3310" y="1703"/>
                      <a:pt x="3072" y="1465"/>
                    </a:cubicBezTo>
                    <a:lnTo>
                      <a:pt x="1786" y="179"/>
                    </a:lnTo>
                    <a:cubicBezTo>
                      <a:pt x="1667" y="60"/>
                      <a:pt x="1500" y="0"/>
                      <a:pt x="1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45;p88">
                <a:extLst>
                  <a:ext uri="{FF2B5EF4-FFF2-40B4-BE49-F238E27FC236}">
                    <a16:creationId xmlns:a16="http://schemas.microsoft.com/office/drawing/2014/main" id="{7EDE64A3-F605-F81A-7F09-C1FFBC211F35}"/>
                  </a:ext>
                </a:extLst>
              </p:cNvPr>
              <p:cNvSpPr/>
              <p:nvPr/>
            </p:nvSpPr>
            <p:spPr>
              <a:xfrm>
                <a:off x="6718405" y="1979795"/>
                <a:ext cx="82338" cy="84665"/>
              </a:xfrm>
              <a:custGeom>
                <a:avLst/>
                <a:gdLst/>
                <a:ahLst/>
                <a:cxnLst/>
                <a:rect l="l" t="t" r="r" b="b"/>
                <a:pathLst>
                  <a:path w="2335" h="2401" extrusionOk="0">
                    <a:moveTo>
                      <a:pt x="1477" y="1"/>
                    </a:moveTo>
                    <a:lnTo>
                      <a:pt x="0" y="1453"/>
                    </a:lnTo>
                    <a:lnTo>
                      <a:pt x="881" y="2311"/>
                    </a:lnTo>
                    <a:cubicBezTo>
                      <a:pt x="941" y="2370"/>
                      <a:pt x="1018" y="2400"/>
                      <a:pt x="1096" y="2400"/>
                    </a:cubicBezTo>
                    <a:cubicBezTo>
                      <a:pt x="1173" y="2400"/>
                      <a:pt x="1251" y="2370"/>
                      <a:pt x="1310" y="2311"/>
                    </a:cubicBezTo>
                    <a:lnTo>
                      <a:pt x="2096" y="1549"/>
                    </a:lnTo>
                    <a:cubicBezTo>
                      <a:pt x="2334" y="1287"/>
                      <a:pt x="2334" y="882"/>
                      <a:pt x="2096" y="620"/>
                    </a:cubicBez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46;p88">
                <a:extLst>
                  <a:ext uri="{FF2B5EF4-FFF2-40B4-BE49-F238E27FC236}">
                    <a16:creationId xmlns:a16="http://schemas.microsoft.com/office/drawing/2014/main" id="{0413D6DD-03D3-2FA2-25AD-81C63A93A938}"/>
                  </a:ext>
                </a:extLst>
              </p:cNvPr>
              <p:cNvSpPr/>
              <p:nvPr/>
            </p:nvSpPr>
            <p:spPr>
              <a:xfrm>
                <a:off x="6581516" y="1984838"/>
                <a:ext cx="182272" cy="183118"/>
              </a:xfrm>
              <a:custGeom>
                <a:avLst/>
                <a:gdLst/>
                <a:ahLst/>
                <a:cxnLst/>
                <a:rect l="l" t="t" r="r" b="b"/>
                <a:pathLst>
                  <a:path w="5169" h="5193" extrusionOk="0">
                    <a:moveTo>
                      <a:pt x="3001" y="1"/>
                    </a:moveTo>
                    <a:lnTo>
                      <a:pt x="1" y="3001"/>
                    </a:lnTo>
                    <a:lnTo>
                      <a:pt x="2168" y="5192"/>
                    </a:lnTo>
                    <a:lnTo>
                      <a:pt x="5168" y="2168"/>
                    </a:lnTo>
                    <a:lnTo>
                      <a:pt x="3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47;p88">
                <a:extLst>
                  <a:ext uri="{FF2B5EF4-FFF2-40B4-BE49-F238E27FC236}">
                    <a16:creationId xmlns:a16="http://schemas.microsoft.com/office/drawing/2014/main" id="{EFB32ECF-11B2-C35F-B923-AA66CA1E981E}"/>
                  </a:ext>
                </a:extLst>
              </p:cNvPr>
              <p:cNvSpPr/>
              <p:nvPr/>
            </p:nvSpPr>
            <p:spPr>
              <a:xfrm>
                <a:off x="6620163" y="2023485"/>
                <a:ext cx="143624" cy="144470"/>
              </a:xfrm>
              <a:custGeom>
                <a:avLst/>
                <a:gdLst/>
                <a:ahLst/>
                <a:cxnLst/>
                <a:rect l="l" t="t" r="r" b="b"/>
                <a:pathLst>
                  <a:path w="4073" h="4097" extrusionOk="0">
                    <a:moveTo>
                      <a:pt x="3001" y="0"/>
                    </a:moveTo>
                    <a:lnTo>
                      <a:pt x="0" y="3024"/>
                    </a:lnTo>
                    <a:lnTo>
                      <a:pt x="1072" y="4096"/>
                    </a:lnTo>
                    <a:lnTo>
                      <a:pt x="4072" y="1072"/>
                    </a:lnTo>
                    <a:lnTo>
                      <a:pt x="3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 name="Google Shape;2830;p88">
            <a:extLst>
              <a:ext uri="{FF2B5EF4-FFF2-40B4-BE49-F238E27FC236}">
                <a16:creationId xmlns:a16="http://schemas.microsoft.com/office/drawing/2014/main" id="{CD2C0AEE-F491-92B4-BEBF-DAE1B636ECA2}"/>
              </a:ext>
            </a:extLst>
          </p:cNvPr>
          <p:cNvGrpSpPr/>
          <p:nvPr/>
        </p:nvGrpSpPr>
        <p:grpSpPr>
          <a:xfrm>
            <a:off x="5698010" y="4049601"/>
            <a:ext cx="817467" cy="757800"/>
            <a:chOff x="3536029" y="1711085"/>
            <a:chExt cx="817467" cy="757800"/>
          </a:xfrm>
        </p:grpSpPr>
        <p:sp>
          <p:nvSpPr>
            <p:cNvPr id="54" name="Google Shape;2831;p88">
              <a:extLst>
                <a:ext uri="{FF2B5EF4-FFF2-40B4-BE49-F238E27FC236}">
                  <a16:creationId xmlns:a16="http://schemas.microsoft.com/office/drawing/2014/main" id="{25815D36-0471-7BFA-631A-D7EBA249D35B}"/>
                </a:ext>
              </a:extLst>
            </p:cNvPr>
            <p:cNvSpPr/>
            <p:nvPr/>
          </p:nvSpPr>
          <p:spPr>
            <a:xfrm>
              <a:off x="3536029" y="1711085"/>
              <a:ext cx="757800" cy="7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2832;p88">
              <a:extLst>
                <a:ext uri="{FF2B5EF4-FFF2-40B4-BE49-F238E27FC236}">
                  <a16:creationId xmlns:a16="http://schemas.microsoft.com/office/drawing/2014/main" id="{15F8BA9C-0C9A-7E5F-B77D-66B505BF1E00}"/>
                </a:ext>
              </a:extLst>
            </p:cNvPr>
            <p:cNvGrpSpPr/>
            <p:nvPr/>
          </p:nvGrpSpPr>
          <p:grpSpPr>
            <a:xfrm>
              <a:off x="3721350" y="1714624"/>
              <a:ext cx="632146" cy="629010"/>
              <a:chOff x="6435388" y="1933813"/>
              <a:chExt cx="381293" cy="379424"/>
            </a:xfrm>
          </p:grpSpPr>
          <p:sp>
            <p:nvSpPr>
              <p:cNvPr id="56" name="Google Shape;2833;p88">
                <a:extLst>
                  <a:ext uri="{FF2B5EF4-FFF2-40B4-BE49-F238E27FC236}">
                    <a16:creationId xmlns:a16="http://schemas.microsoft.com/office/drawing/2014/main" id="{AE4106B3-BF74-0122-13EB-CFA778CA0982}"/>
                  </a:ext>
                </a:extLst>
              </p:cNvPr>
              <p:cNvSpPr/>
              <p:nvPr/>
            </p:nvSpPr>
            <p:spPr>
              <a:xfrm>
                <a:off x="6435388" y="2261331"/>
                <a:ext cx="54622" cy="51906"/>
              </a:xfrm>
              <a:custGeom>
                <a:avLst/>
                <a:gdLst/>
                <a:ahLst/>
                <a:cxnLst/>
                <a:rect l="l" t="t" r="r" b="b"/>
                <a:pathLst>
                  <a:path w="1549" h="1472" extrusionOk="0">
                    <a:moveTo>
                      <a:pt x="1203" y="0"/>
                    </a:moveTo>
                    <a:cubicBezTo>
                      <a:pt x="1120" y="0"/>
                      <a:pt x="1037" y="30"/>
                      <a:pt x="977" y="90"/>
                    </a:cubicBezTo>
                    <a:lnTo>
                      <a:pt x="120" y="947"/>
                    </a:lnTo>
                    <a:cubicBezTo>
                      <a:pt x="1" y="1066"/>
                      <a:pt x="1" y="1281"/>
                      <a:pt x="120" y="1400"/>
                    </a:cubicBezTo>
                    <a:cubicBezTo>
                      <a:pt x="179" y="1447"/>
                      <a:pt x="263" y="1471"/>
                      <a:pt x="346" y="1471"/>
                    </a:cubicBezTo>
                    <a:cubicBezTo>
                      <a:pt x="429" y="1471"/>
                      <a:pt x="513" y="1447"/>
                      <a:pt x="572" y="1400"/>
                    </a:cubicBezTo>
                    <a:lnTo>
                      <a:pt x="1430" y="518"/>
                    </a:lnTo>
                    <a:cubicBezTo>
                      <a:pt x="1549" y="399"/>
                      <a:pt x="1549" y="209"/>
                      <a:pt x="1430" y="90"/>
                    </a:cubicBezTo>
                    <a:cubicBezTo>
                      <a:pt x="1370" y="30"/>
                      <a:pt x="1287" y="0"/>
                      <a:pt x="1203" y="0"/>
                    </a:cubicBezTo>
                    <a:close/>
                  </a:path>
                </a:pathLst>
              </a:custGeom>
              <a:solidFill>
                <a:srgbClr val="F2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34;p88">
                <a:extLst>
                  <a:ext uri="{FF2B5EF4-FFF2-40B4-BE49-F238E27FC236}">
                    <a16:creationId xmlns:a16="http://schemas.microsoft.com/office/drawing/2014/main" id="{FA4171EE-EF73-FACF-11B8-DE720ED775A1}"/>
                  </a:ext>
                </a:extLst>
              </p:cNvPr>
              <p:cNvSpPr/>
              <p:nvPr/>
            </p:nvSpPr>
            <p:spPr>
              <a:xfrm>
                <a:off x="6439584" y="2264469"/>
                <a:ext cx="50425" cy="48768"/>
              </a:xfrm>
              <a:custGeom>
                <a:avLst/>
                <a:gdLst/>
                <a:ahLst/>
                <a:cxnLst/>
                <a:rect l="l" t="t" r="r" b="b"/>
                <a:pathLst>
                  <a:path w="1430" h="1383" extrusionOk="0">
                    <a:moveTo>
                      <a:pt x="1311" y="1"/>
                    </a:moveTo>
                    <a:lnTo>
                      <a:pt x="1" y="1311"/>
                    </a:lnTo>
                    <a:cubicBezTo>
                      <a:pt x="60" y="1358"/>
                      <a:pt x="144" y="1382"/>
                      <a:pt x="227" y="1382"/>
                    </a:cubicBezTo>
                    <a:cubicBezTo>
                      <a:pt x="310" y="1382"/>
                      <a:pt x="394" y="1358"/>
                      <a:pt x="453" y="1311"/>
                    </a:cubicBezTo>
                    <a:lnTo>
                      <a:pt x="1311" y="429"/>
                    </a:lnTo>
                    <a:cubicBezTo>
                      <a:pt x="1430" y="310"/>
                      <a:pt x="1430" y="120"/>
                      <a:pt x="1311" y="1"/>
                    </a:cubicBezTo>
                    <a:close/>
                  </a:path>
                </a:pathLst>
              </a:custGeom>
              <a:solidFill>
                <a:srgbClr val="E3E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35;p88">
                <a:extLst>
                  <a:ext uri="{FF2B5EF4-FFF2-40B4-BE49-F238E27FC236}">
                    <a16:creationId xmlns:a16="http://schemas.microsoft.com/office/drawing/2014/main" id="{D593426E-D31D-5EDF-4198-02F0674CFDED}"/>
                  </a:ext>
                </a:extLst>
              </p:cNvPr>
              <p:cNvSpPr/>
              <p:nvPr/>
            </p:nvSpPr>
            <p:spPr>
              <a:xfrm>
                <a:off x="6485778" y="2139570"/>
                <a:ext cx="125182" cy="122220"/>
              </a:xfrm>
              <a:custGeom>
                <a:avLst/>
                <a:gdLst/>
                <a:ahLst/>
                <a:cxnLst/>
                <a:rect l="l" t="t" r="r" b="b"/>
                <a:pathLst>
                  <a:path w="3550" h="3466" extrusionOk="0">
                    <a:moveTo>
                      <a:pt x="2370" y="0"/>
                    </a:moveTo>
                    <a:cubicBezTo>
                      <a:pt x="2287" y="0"/>
                      <a:pt x="2204" y="30"/>
                      <a:pt x="2144" y="90"/>
                    </a:cubicBezTo>
                    <a:lnTo>
                      <a:pt x="120" y="2114"/>
                    </a:lnTo>
                    <a:cubicBezTo>
                      <a:pt x="1" y="2209"/>
                      <a:pt x="1" y="2424"/>
                      <a:pt x="120" y="2543"/>
                    </a:cubicBezTo>
                    <a:lnTo>
                      <a:pt x="953" y="3376"/>
                    </a:lnTo>
                    <a:cubicBezTo>
                      <a:pt x="1013" y="3436"/>
                      <a:pt x="1096" y="3465"/>
                      <a:pt x="1180" y="3465"/>
                    </a:cubicBezTo>
                    <a:cubicBezTo>
                      <a:pt x="1263" y="3465"/>
                      <a:pt x="1346" y="3436"/>
                      <a:pt x="1406" y="3376"/>
                    </a:cubicBezTo>
                    <a:lnTo>
                      <a:pt x="3430" y="1352"/>
                    </a:lnTo>
                    <a:cubicBezTo>
                      <a:pt x="3549" y="1233"/>
                      <a:pt x="3549" y="1018"/>
                      <a:pt x="3430" y="923"/>
                    </a:cubicBezTo>
                    <a:lnTo>
                      <a:pt x="2596" y="90"/>
                    </a:lnTo>
                    <a:cubicBezTo>
                      <a:pt x="2537" y="30"/>
                      <a:pt x="2454"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36;p88">
                <a:extLst>
                  <a:ext uri="{FF2B5EF4-FFF2-40B4-BE49-F238E27FC236}">
                    <a16:creationId xmlns:a16="http://schemas.microsoft.com/office/drawing/2014/main" id="{D909222D-43DD-A70D-2A65-04CB3F2861AC}"/>
                  </a:ext>
                </a:extLst>
              </p:cNvPr>
              <p:cNvSpPr/>
              <p:nvPr/>
            </p:nvSpPr>
            <p:spPr>
              <a:xfrm>
                <a:off x="6504256" y="2156989"/>
                <a:ext cx="106704" cy="104800"/>
              </a:xfrm>
              <a:custGeom>
                <a:avLst/>
                <a:gdLst/>
                <a:ahLst/>
                <a:cxnLst/>
                <a:rect l="l" t="t" r="r" b="b"/>
                <a:pathLst>
                  <a:path w="3026" h="2972" extrusionOk="0">
                    <a:moveTo>
                      <a:pt x="2477" y="1"/>
                    </a:moveTo>
                    <a:lnTo>
                      <a:pt x="1" y="2477"/>
                    </a:lnTo>
                    <a:lnTo>
                      <a:pt x="429" y="2882"/>
                    </a:lnTo>
                    <a:cubicBezTo>
                      <a:pt x="489" y="2942"/>
                      <a:pt x="572" y="2971"/>
                      <a:pt x="656" y="2971"/>
                    </a:cubicBezTo>
                    <a:cubicBezTo>
                      <a:pt x="739" y="2971"/>
                      <a:pt x="822" y="2942"/>
                      <a:pt x="882" y="2882"/>
                    </a:cubicBezTo>
                    <a:lnTo>
                      <a:pt x="2906" y="858"/>
                    </a:lnTo>
                    <a:cubicBezTo>
                      <a:pt x="3025" y="739"/>
                      <a:pt x="3025" y="524"/>
                      <a:pt x="2906" y="429"/>
                    </a:cubicBez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37;p88">
                <a:extLst>
                  <a:ext uri="{FF2B5EF4-FFF2-40B4-BE49-F238E27FC236}">
                    <a16:creationId xmlns:a16="http://schemas.microsoft.com/office/drawing/2014/main" id="{D648B4EB-48C4-6C35-9F65-3C3DEAF4FFD9}"/>
                  </a:ext>
                </a:extLst>
              </p:cNvPr>
              <p:cNvSpPr/>
              <p:nvPr/>
            </p:nvSpPr>
            <p:spPr>
              <a:xfrm>
                <a:off x="6449669" y="2214079"/>
                <a:ext cx="84842" cy="83819"/>
              </a:xfrm>
              <a:custGeom>
                <a:avLst/>
                <a:gdLst/>
                <a:ahLst/>
                <a:cxnLst/>
                <a:rect l="l" t="t" r="r" b="b"/>
                <a:pathLst>
                  <a:path w="2406" h="2377" extrusionOk="0">
                    <a:moveTo>
                      <a:pt x="1144" y="1"/>
                    </a:moveTo>
                    <a:lnTo>
                      <a:pt x="120" y="1001"/>
                    </a:lnTo>
                    <a:cubicBezTo>
                      <a:pt x="1" y="1120"/>
                      <a:pt x="1" y="1335"/>
                      <a:pt x="120" y="1454"/>
                    </a:cubicBezTo>
                    <a:lnTo>
                      <a:pt x="953" y="2287"/>
                    </a:lnTo>
                    <a:cubicBezTo>
                      <a:pt x="1013" y="2347"/>
                      <a:pt x="1096" y="2376"/>
                      <a:pt x="1179" y="2376"/>
                    </a:cubicBezTo>
                    <a:cubicBezTo>
                      <a:pt x="1263" y="2376"/>
                      <a:pt x="1346" y="2347"/>
                      <a:pt x="1406" y="2287"/>
                    </a:cubicBezTo>
                    <a:lnTo>
                      <a:pt x="2406" y="1263"/>
                    </a:lnTo>
                    <a:lnTo>
                      <a:pt x="1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38;p88">
                <a:extLst>
                  <a:ext uri="{FF2B5EF4-FFF2-40B4-BE49-F238E27FC236}">
                    <a16:creationId xmlns:a16="http://schemas.microsoft.com/office/drawing/2014/main" id="{87DE4BEF-2B64-1DDA-EC4D-F09E4A7FEB2B}"/>
                  </a:ext>
                </a:extLst>
              </p:cNvPr>
              <p:cNvSpPr/>
              <p:nvPr/>
            </p:nvSpPr>
            <p:spPr>
              <a:xfrm>
                <a:off x="6469839" y="2235942"/>
                <a:ext cx="66364" cy="61110"/>
              </a:xfrm>
              <a:custGeom>
                <a:avLst/>
                <a:gdLst/>
                <a:ahLst/>
                <a:cxnLst/>
                <a:rect l="l" t="t" r="r" b="b"/>
                <a:pathLst>
                  <a:path w="1882" h="1733" extrusionOk="0">
                    <a:moveTo>
                      <a:pt x="1215" y="0"/>
                    </a:moveTo>
                    <a:lnTo>
                      <a:pt x="0" y="1215"/>
                    </a:lnTo>
                    <a:lnTo>
                      <a:pt x="429" y="1643"/>
                    </a:lnTo>
                    <a:cubicBezTo>
                      <a:pt x="488" y="1703"/>
                      <a:pt x="566" y="1733"/>
                      <a:pt x="643" y="1733"/>
                    </a:cubicBezTo>
                    <a:cubicBezTo>
                      <a:pt x="721" y="1733"/>
                      <a:pt x="798" y="1703"/>
                      <a:pt x="858" y="1643"/>
                    </a:cubicBezTo>
                    <a:lnTo>
                      <a:pt x="1882" y="619"/>
                    </a:lnTo>
                    <a:lnTo>
                      <a:pt x="12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39;p88">
                <a:extLst>
                  <a:ext uri="{FF2B5EF4-FFF2-40B4-BE49-F238E27FC236}">
                    <a16:creationId xmlns:a16="http://schemas.microsoft.com/office/drawing/2014/main" id="{CA1C7570-836B-A0A6-6538-9DD1DFF36619}"/>
                  </a:ext>
                </a:extLst>
              </p:cNvPr>
              <p:cNvSpPr/>
              <p:nvPr/>
            </p:nvSpPr>
            <p:spPr>
              <a:xfrm>
                <a:off x="6737729" y="1933813"/>
                <a:ext cx="78953" cy="77084"/>
              </a:xfrm>
              <a:custGeom>
                <a:avLst/>
                <a:gdLst/>
                <a:ahLst/>
                <a:cxnLst/>
                <a:rect l="l" t="t" r="r" b="b"/>
                <a:pathLst>
                  <a:path w="2239" h="2186" extrusionOk="0">
                    <a:moveTo>
                      <a:pt x="1179" y="1"/>
                    </a:moveTo>
                    <a:cubicBezTo>
                      <a:pt x="1096" y="1"/>
                      <a:pt x="1012" y="31"/>
                      <a:pt x="953" y="90"/>
                    </a:cubicBezTo>
                    <a:lnTo>
                      <a:pt x="119" y="924"/>
                    </a:lnTo>
                    <a:cubicBezTo>
                      <a:pt x="0" y="1043"/>
                      <a:pt x="0" y="1233"/>
                      <a:pt x="119" y="1352"/>
                    </a:cubicBezTo>
                    <a:lnTo>
                      <a:pt x="810" y="2114"/>
                    </a:lnTo>
                    <a:cubicBezTo>
                      <a:pt x="857" y="2162"/>
                      <a:pt x="953" y="2186"/>
                      <a:pt x="1000" y="2186"/>
                    </a:cubicBezTo>
                    <a:cubicBezTo>
                      <a:pt x="1096" y="2186"/>
                      <a:pt x="1191" y="2162"/>
                      <a:pt x="1238" y="2114"/>
                    </a:cubicBezTo>
                    <a:lnTo>
                      <a:pt x="2120" y="1233"/>
                    </a:lnTo>
                    <a:cubicBezTo>
                      <a:pt x="2239" y="1114"/>
                      <a:pt x="2239" y="900"/>
                      <a:pt x="2120" y="805"/>
                    </a:cubicBezTo>
                    <a:lnTo>
                      <a:pt x="1405" y="90"/>
                    </a:lnTo>
                    <a:cubicBezTo>
                      <a:pt x="1346" y="31"/>
                      <a:pt x="1262"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40;p88">
                <a:extLst>
                  <a:ext uri="{FF2B5EF4-FFF2-40B4-BE49-F238E27FC236}">
                    <a16:creationId xmlns:a16="http://schemas.microsoft.com/office/drawing/2014/main" id="{3607F168-C883-2050-A533-92CAD801FB24}"/>
                  </a:ext>
                </a:extLst>
              </p:cNvPr>
              <p:cNvSpPr/>
              <p:nvPr/>
            </p:nvSpPr>
            <p:spPr>
              <a:xfrm>
                <a:off x="6753667" y="1949575"/>
                <a:ext cx="63014" cy="61321"/>
              </a:xfrm>
              <a:custGeom>
                <a:avLst/>
                <a:gdLst/>
                <a:ahLst/>
                <a:cxnLst/>
                <a:rect l="l" t="t" r="r" b="b"/>
                <a:pathLst>
                  <a:path w="1787" h="1739" extrusionOk="0">
                    <a:moveTo>
                      <a:pt x="1310" y="0"/>
                    </a:moveTo>
                    <a:lnTo>
                      <a:pt x="1" y="1310"/>
                    </a:lnTo>
                    <a:lnTo>
                      <a:pt x="310" y="1644"/>
                    </a:lnTo>
                    <a:cubicBezTo>
                      <a:pt x="382" y="1715"/>
                      <a:pt x="477" y="1739"/>
                      <a:pt x="524" y="1739"/>
                    </a:cubicBezTo>
                    <a:cubicBezTo>
                      <a:pt x="620" y="1739"/>
                      <a:pt x="715" y="1715"/>
                      <a:pt x="763" y="1644"/>
                    </a:cubicBezTo>
                    <a:lnTo>
                      <a:pt x="1620" y="786"/>
                    </a:lnTo>
                    <a:cubicBezTo>
                      <a:pt x="1787" y="667"/>
                      <a:pt x="1787" y="453"/>
                      <a:pt x="1668" y="358"/>
                    </a:cubicBezTo>
                    <a:lnTo>
                      <a:pt x="13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841;p88">
                <a:extLst>
                  <a:ext uri="{FF2B5EF4-FFF2-40B4-BE49-F238E27FC236}">
                    <a16:creationId xmlns:a16="http://schemas.microsoft.com/office/drawing/2014/main" id="{0F2C98FD-5528-A8A9-73E7-340F2A1F6610}"/>
                  </a:ext>
                </a:extLst>
              </p:cNvPr>
              <p:cNvSpPr/>
              <p:nvPr/>
            </p:nvSpPr>
            <p:spPr>
              <a:xfrm>
                <a:off x="6722601" y="2034593"/>
                <a:ext cx="74757" cy="111324"/>
              </a:xfrm>
              <a:custGeom>
                <a:avLst/>
                <a:gdLst/>
                <a:ahLst/>
                <a:cxnLst/>
                <a:rect l="l" t="t" r="r" b="b"/>
                <a:pathLst>
                  <a:path w="2120" h="3157" extrusionOk="0">
                    <a:moveTo>
                      <a:pt x="1215" y="1"/>
                    </a:moveTo>
                    <a:cubicBezTo>
                      <a:pt x="1138" y="1"/>
                      <a:pt x="1060" y="30"/>
                      <a:pt x="1001" y="90"/>
                    </a:cubicBezTo>
                    <a:cubicBezTo>
                      <a:pt x="882" y="185"/>
                      <a:pt x="882" y="399"/>
                      <a:pt x="1001" y="519"/>
                    </a:cubicBezTo>
                    <a:lnTo>
                      <a:pt x="1239" y="757"/>
                    </a:lnTo>
                    <a:cubicBezTo>
                      <a:pt x="1429" y="971"/>
                      <a:pt x="1429" y="1304"/>
                      <a:pt x="1239" y="1519"/>
                    </a:cubicBezTo>
                    <a:lnTo>
                      <a:pt x="119" y="2614"/>
                    </a:lnTo>
                    <a:cubicBezTo>
                      <a:pt x="0" y="2733"/>
                      <a:pt x="0" y="2948"/>
                      <a:pt x="119" y="3067"/>
                    </a:cubicBezTo>
                    <a:cubicBezTo>
                      <a:pt x="179" y="3126"/>
                      <a:pt x="256" y="3156"/>
                      <a:pt x="337" y="3156"/>
                    </a:cubicBezTo>
                    <a:cubicBezTo>
                      <a:pt x="417" y="3156"/>
                      <a:pt x="500" y="3126"/>
                      <a:pt x="572" y="3067"/>
                    </a:cubicBezTo>
                    <a:lnTo>
                      <a:pt x="1667" y="1947"/>
                    </a:lnTo>
                    <a:cubicBezTo>
                      <a:pt x="2120" y="1519"/>
                      <a:pt x="2120" y="757"/>
                      <a:pt x="1667" y="328"/>
                    </a:cubicBezTo>
                    <a:lnTo>
                      <a:pt x="1429" y="90"/>
                    </a:lnTo>
                    <a:cubicBezTo>
                      <a:pt x="1370" y="30"/>
                      <a:pt x="1292" y="1"/>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842;p88">
                <a:extLst>
                  <a:ext uri="{FF2B5EF4-FFF2-40B4-BE49-F238E27FC236}">
                    <a16:creationId xmlns:a16="http://schemas.microsoft.com/office/drawing/2014/main" id="{B037EC52-B773-933A-B77E-A46CD2294E86}"/>
                  </a:ext>
                </a:extLst>
              </p:cNvPr>
              <p:cNvSpPr/>
              <p:nvPr/>
            </p:nvSpPr>
            <p:spPr>
              <a:xfrm>
                <a:off x="6545407" y="2087487"/>
                <a:ext cx="116754" cy="114251"/>
              </a:xfrm>
              <a:custGeom>
                <a:avLst/>
                <a:gdLst/>
                <a:ahLst/>
                <a:cxnLst/>
                <a:rect l="l" t="t" r="r" b="b"/>
                <a:pathLst>
                  <a:path w="3311" h="3240" extrusionOk="0">
                    <a:moveTo>
                      <a:pt x="1239" y="1"/>
                    </a:moveTo>
                    <a:cubicBezTo>
                      <a:pt x="1161" y="1"/>
                      <a:pt x="1084" y="31"/>
                      <a:pt x="1025" y="90"/>
                    </a:cubicBezTo>
                    <a:lnTo>
                      <a:pt x="239" y="876"/>
                    </a:lnTo>
                    <a:cubicBezTo>
                      <a:pt x="1" y="1114"/>
                      <a:pt x="1" y="1519"/>
                      <a:pt x="239" y="1757"/>
                    </a:cubicBezTo>
                    <a:lnTo>
                      <a:pt x="1525" y="3043"/>
                    </a:lnTo>
                    <a:cubicBezTo>
                      <a:pt x="1644" y="3174"/>
                      <a:pt x="1799" y="3240"/>
                      <a:pt x="1956" y="3240"/>
                    </a:cubicBezTo>
                    <a:cubicBezTo>
                      <a:pt x="2114" y="3240"/>
                      <a:pt x="2275" y="3174"/>
                      <a:pt x="2406" y="3043"/>
                    </a:cubicBezTo>
                    <a:lnTo>
                      <a:pt x="3192" y="2257"/>
                    </a:lnTo>
                    <a:cubicBezTo>
                      <a:pt x="3311" y="2162"/>
                      <a:pt x="3311" y="1948"/>
                      <a:pt x="3192" y="1829"/>
                    </a:cubicBezTo>
                    <a:lnTo>
                      <a:pt x="1453" y="90"/>
                    </a:lnTo>
                    <a:cubicBezTo>
                      <a:pt x="1394" y="31"/>
                      <a:pt x="1316"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843;p88">
                <a:extLst>
                  <a:ext uri="{FF2B5EF4-FFF2-40B4-BE49-F238E27FC236}">
                    <a16:creationId xmlns:a16="http://schemas.microsoft.com/office/drawing/2014/main" id="{AFAA5725-DE65-46ED-0322-12CC183FBF0C}"/>
                  </a:ext>
                </a:extLst>
              </p:cNvPr>
              <p:cNvSpPr/>
              <p:nvPr/>
            </p:nvSpPr>
            <p:spPr>
              <a:xfrm>
                <a:off x="6575627" y="2121727"/>
                <a:ext cx="86534" cy="79376"/>
              </a:xfrm>
              <a:custGeom>
                <a:avLst/>
                <a:gdLst/>
                <a:ahLst/>
                <a:cxnLst/>
                <a:rect l="l" t="t" r="r" b="b"/>
                <a:pathLst>
                  <a:path w="2454" h="2251" extrusionOk="0">
                    <a:moveTo>
                      <a:pt x="1477" y="0"/>
                    </a:moveTo>
                    <a:lnTo>
                      <a:pt x="1" y="1453"/>
                    </a:lnTo>
                    <a:lnTo>
                      <a:pt x="644" y="2072"/>
                    </a:lnTo>
                    <a:cubicBezTo>
                      <a:pt x="763" y="2191"/>
                      <a:pt x="924" y="2251"/>
                      <a:pt x="1084" y="2251"/>
                    </a:cubicBezTo>
                    <a:cubicBezTo>
                      <a:pt x="1245" y="2251"/>
                      <a:pt x="1406" y="2191"/>
                      <a:pt x="1525" y="2072"/>
                    </a:cubicBezTo>
                    <a:lnTo>
                      <a:pt x="2311" y="1310"/>
                    </a:lnTo>
                    <a:cubicBezTo>
                      <a:pt x="2454" y="1191"/>
                      <a:pt x="2454" y="977"/>
                      <a:pt x="2335" y="858"/>
                    </a:cubicBezTo>
                    <a:lnTo>
                      <a:pt x="14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844;p88">
                <a:extLst>
                  <a:ext uri="{FF2B5EF4-FFF2-40B4-BE49-F238E27FC236}">
                    <a16:creationId xmlns:a16="http://schemas.microsoft.com/office/drawing/2014/main" id="{3C1F9DA1-30CD-4D77-A15D-52875529EE13}"/>
                  </a:ext>
                </a:extLst>
              </p:cNvPr>
              <p:cNvSpPr/>
              <p:nvPr/>
            </p:nvSpPr>
            <p:spPr>
              <a:xfrm>
                <a:off x="6683142" y="1950845"/>
                <a:ext cx="116754" cy="113616"/>
              </a:xfrm>
              <a:custGeom>
                <a:avLst/>
                <a:gdLst/>
                <a:ahLst/>
                <a:cxnLst/>
                <a:rect l="l" t="t" r="r" b="b"/>
                <a:pathLst>
                  <a:path w="3311" h="3222" extrusionOk="0">
                    <a:moveTo>
                      <a:pt x="1334" y="0"/>
                    </a:moveTo>
                    <a:cubicBezTo>
                      <a:pt x="1167" y="0"/>
                      <a:pt x="1000" y="60"/>
                      <a:pt x="881" y="179"/>
                    </a:cubicBezTo>
                    <a:lnTo>
                      <a:pt x="119" y="965"/>
                    </a:lnTo>
                    <a:cubicBezTo>
                      <a:pt x="0" y="1084"/>
                      <a:pt x="0" y="1298"/>
                      <a:pt x="119" y="1417"/>
                    </a:cubicBezTo>
                    <a:lnTo>
                      <a:pt x="1834" y="3132"/>
                    </a:lnTo>
                    <a:cubicBezTo>
                      <a:pt x="1893" y="3191"/>
                      <a:pt x="1977" y="3221"/>
                      <a:pt x="2060" y="3221"/>
                    </a:cubicBezTo>
                    <a:cubicBezTo>
                      <a:pt x="2143" y="3221"/>
                      <a:pt x="2227" y="3191"/>
                      <a:pt x="2286" y="3132"/>
                    </a:cubicBezTo>
                    <a:lnTo>
                      <a:pt x="3072" y="2370"/>
                    </a:lnTo>
                    <a:cubicBezTo>
                      <a:pt x="3310" y="2132"/>
                      <a:pt x="3310" y="1703"/>
                      <a:pt x="3072" y="1465"/>
                    </a:cubicBezTo>
                    <a:lnTo>
                      <a:pt x="1786" y="179"/>
                    </a:lnTo>
                    <a:cubicBezTo>
                      <a:pt x="1667" y="60"/>
                      <a:pt x="1500" y="0"/>
                      <a:pt x="1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845;p88">
                <a:extLst>
                  <a:ext uri="{FF2B5EF4-FFF2-40B4-BE49-F238E27FC236}">
                    <a16:creationId xmlns:a16="http://schemas.microsoft.com/office/drawing/2014/main" id="{1AB961B4-35F9-5082-5B2F-4BC95B1B4017}"/>
                  </a:ext>
                </a:extLst>
              </p:cNvPr>
              <p:cNvSpPr/>
              <p:nvPr/>
            </p:nvSpPr>
            <p:spPr>
              <a:xfrm>
                <a:off x="6718405" y="1979795"/>
                <a:ext cx="82338" cy="84665"/>
              </a:xfrm>
              <a:custGeom>
                <a:avLst/>
                <a:gdLst/>
                <a:ahLst/>
                <a:cxnLst/>
                <a:rect l="l" t="t" r="r" b="b"/>
                <a:pathLst>
                  <a:path w="2335" h="2401" extrusionOk="0">
                    <a:moveTo>
                      <a:pt x="1477" y="1"/>
                    </a:moveTo>
                    <a:lnTo>
                      <a:pt x="0" y="1453"/>
                    </a:lnTo>
                    <a:lnTo>
                      <a:pt x="881" y="2311"/>
                    </a:lnTo>
                    <a:cubicBezTo>
                      <a:pt x="941" y="2370"/>
                      <a:pt x="1018" y="2400"/>
                      <a:pt x="1096" y="2400"/>
                    </a:cubicBezTo>
                    <a:cubicBezTo>
                      <a:pt x="1173" y="2400"/>
                      <a:pt x="1251" y="2370"/>
                      <a:pt x="1310" y="2311"/>
                    </a:cubicBezTo>
                    <a:lnTo>
                      <a:pt x="2096" y="1549"/>
                    </a:lnTo>
                    <a:cubicBezTo>
                      <a:pt x="2334" y="1287"/>
                      <a:pt x="2334" y="882"/>
                      <a:pt x="2096" y="620"/>
                    </a:cubicBezTo>
                    <a:lnTo>
                      <a:pt x="1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846;p88">
                <a:extLst>
                  <a:ext uri="{FF2B5EF4-FFF2-40B4-BE49-F238E27FC236}">
                    <a16:creationId xmlns:a16="http://schemas.microsoft.com/office/drawing/2014/main" id="{002305EC-23C3-485A-EE08-C6DD3AE7498D}"/>
                  </a:ext>
                </a:extLst>
              </p:cNvPr>
              <p:cNvSpPr/>
              <p:nvPr/>
            </p:nvSpPr>
            <p:spPr>
              <a:xfrm>
                <a:off x="6581516" y="1984838"/>
                <a:ext cx="182272" cy="183118"/>
              </a:xfrm>
              <a:custGeom>
                <a:avLst/>
                <a:gdLst/>
                <a:ahLst/>
                <a:cxnLst/>
                <a:rect l="l" t="t" r="r" b="b"/>
                <a:pathLst>
                  <a:path w="5169" h="5193" extrusionOk="0">
                    <a:moveTo>
                      <a:pt x="3001" y="1"/>
                    </a:moveTo>
                    <a:lnTo>
                      <a:pt x="1" y="3001"/>
                    </a:lnTo>
                    <a:lnTo>
                      <a:pt x="2168" y="5192"/>
                    </a:lnTo>
                    <a:lnTo>
                      <a:pt x="5168" y="2168"/>
                    </a:lnTo>
                    <a:lnTo>
                      <a:pt x="3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847;p88">
                <a:extLst>
                  <a:ext uri="{FF2B5EF4-FFF2-40B4-BE49-F238E27FC236}">
                    <a16:creationId xmlns:a16="http://schemas.microsoft.com/office/drawing/2014/main" id="{50629884-1787-B294-2CD6-091B6369A950}"/>
                  </a:ext>
                </a:extLst>
              </p:cNvPr>
              <p:cNvSpPr/>
              <p:nvPr/>
            </p:nvSpPr>
            <p:spPr>
              <a:xfrm>
                <a:off x="6620163" y="2023485"/>
                <a:ext cx="143624" cy="144470"/>
              </a:xfrm>
              <a:custGeom>
                <a:avLst/>
                <a:gdLst/>
                <a:ahLst/>
                <a:cxnLst/>
                <a:rect l="l" t="t" r="r" b="b"/>
                <a:pathLst>
                  <a:path w="4073" h="4097" extrusionOk="0">
                    <a:moveTo>
                      <a:pt x="3001" y="0"/>
                    </a:moveTo>
                    <a:lnTo>
                      <a:pt x="0" y="3024"/>
                    </a:lnTo>
                    <a:lnTo>
                      <a:pt x="1072" y="4096"/>
                    </a:lnTo>
                    <a:lnTo>
                      <a:pt x="4072" y="1072"/>
                    </a:lnTo>
                    <a:lnTo>
                      <a:pt x="30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1" name="Google Shape;2848;p88">
            <a:extLst>
              <a:ext uri="{FF2B5EF4-FFF2-40B4-BE49-F238E27FC236}">
                <a16:creationId xmlns:a16="http://schemas.microsoft.com/office/drawing/2014/main" id="{DD1FFBB8-D989-ACF6-456B-6541D4132AA4}"/>
              </a:ext>
            </a:extLst>
          </p:cNvPr>
          <p:cNvGrpSpPr/>
          <p:nvPr/>
        </p:nvGrpSpPr>
        <p:grpSpPr>
          <a:xfrm>
            <a:off x="3125898" y="3159271"/>
            <a:ext cx="810289" cy="856604"/>
            <a:chOff x="3543203" y="3017913"/>
            <a:chExt cx="810289" cy="856604"/>
          </a:xfrm>
        </p:grpSpPr>
        <p:sp>
          <p:nvSpPr>
            <p:cNvPr id="2282" name="Google Shape;2849;p88">
              <a:extLst>
                <a:ext uri="{FF2B5EF4-FFF2-40B4-BE49-F238E27FC236}">
                  <a16:creationId xmlns:a16="http://schemas.microsoft.com/office/drawing/2014/main" id="{D7CFBD1A-9342-EB6E-865E-F6C633631A1B}"/>
                </a:ext>
              </a:extLst>
            </p:cNvPr>
            <p:cNvSpPr/>
            <p:nvPr/>
          </p:nvSpPr>
          <p:spPr>
            <a:xfrm>
              <a:off x="3543203" y="3116717"/>
              <a:ext cx="757800" cy="7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3" name="Google Shape;2850;p88">
              <a:extLst>
                <a:ext uri="{FF2B5EF4-FFF2-40B4-BE49-F238E27FC236}">
                  <a16:creationId xmlns:a16="http://schemas.microsoft.com/office/drawing/2014/main" id="{8A691795-471E-F194-047F-039352264958}"/>
                </a:ext>
              </a:extLst>
            </p:cNvPr>
            <p:cNvGrpSpPr/>
            <p:nvPr/>
          </p:nvGrpSpPr>
          <p:grpSpPr>
            <a:xfrm>
              <a:off x="3806766" y="3017913"/>
              <a:ext cx="546727" cy="757809"/>
              <a:chOff x="2416309" y="3144022"/>
              <a:chExt cx="275471" cy="381787"/>
            </a:xfrm>
          </p:grpSpPr>
          <p:sp>
            <p:nvSpPr>
              <p:cNvPr id="2284" name="Google Shape;2851;p88">
                <a:extLst>
                  <a:ext uri="{FF2B5EF4-FFF2-40B4-BE49-F238E27FC236}">
                    <a16:creationId xmlns:a16="http://schemas.microsoft.com/office/drawing/2014/main" id="{2BBEE7E9-1CF0-B0D3-FEDF-C70DFE6AB5B2}"/>
                  </a:ext>
                </a:extLst>
              </p:cNvPr>
              <p:cNvSpPr/>
              <p:nvPr/>
            </p:nvSpPr>
            <p:spPr>
              <a:xfrm>
                <a:off x="2543113" y="3144022"/>
                <a:ext cx="41187" cy="46758"/>
              </a:xfrm>
              <a:custGeom>
                <a:avLst/>
                <a:gdLst/>
                <a:ahLst/>
                <a:cxnLst/>
                <a:rect l="l" t="t" r="r" b="b"/>
                <a:pathLst>
                  <a:path w="1168" h="1326" extrusionOk="0">
                    <a:moveTo>
                      <a:pt x="829" y="1"/>
                    </a:moveTo>
                    <a:cubicBezTo>
                      <a:pt x="798" y="1"/>
                      <a:pt x="768" y="6"/>
                      <a:pt x="739" y="15"/>
                    </a:cubicBezTo>
                    <a:cubicBezTo>
                      <a:pt x="286" y="182"/>
                      <a:pt x="1" y="539"/>
                      <a:pt x="1" y="1015"/>
                    </a:cubicBezTo>
                    <a:cubicBezTo>
                      <a:pt x="1" y="1182"/>
                      <a:pt x="144" y="1325"/>
                      <a:pt x="334" y="1325"/>
                    </a:cubicBezTo>
                    <a:cubicBezTo>
                      <a:pt x="501" y="1325"/>
                      <a:pt x="644" y="1182"/>
                      <a:pt x="644" y="1015"/>
                    </a:cubicBezTo>
                    <a:cubicBezTo>
                      <a:pt x="644" y="730"/>
                      <a:pt x="810" y="658"/>
                      <a:pt x="929" y="611"/>
                    </a:cubicBezTo>
                    <a:cubicBezTo>
                      <a:pt x="1072" y="587"/>
                      <a:pt x="1168" y="420"/>
                      <a:pt x="1120" y="230"/>
                    </a:cubicBezTo>
                    <a:cubicBezTo>
                      <a:pt x="1082" y="77"/>
                      <a:pt x="952" y="1"/>
                      <a:pt x="829" y="1"/>
                    </a:cubicBezTo>
                    <a:close/>
                  </a:path>
                </a:pathLst>
              </a:custGeom>
              <a:solidFill>
                <a:srgbClr val="FF3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852;p88">
                <a:extLst>
                  <a:ext uri="{FF2B5EF4-FFF2-40B4-BE49-F238E27FC236}">
                    <a16:creationId xmlns:a16="http://schemas.microsoft.com/office/drawing/2014/main" id="{B4FDF2B7-B2C3-19D0-576A-CA518C133347}"/>
                  </a:ext>
                </a:extLst>
              </p:cNvPr>
              <p:cNvSpPr/>
              <p:nvPr/>
            </p:nvSpPr>
            <p:spPr>
              <a:xfrm>
                <a:off x="2554891" y="3144022"/>
                <a:ext cx="30255" cy="46758"/>
              </a:xfrm>
              <a:custGeom>
                <a:avLst/>
                <a:gdLst/>
                <a:ahLst/>
                <a:cxnLst/>
                <a:rect l="l" t="t" r="r" b="b"/>
                <a:pathLst>
                  <a:path w="858" h="1326" extrusionOk="0">
                    <a:moveTo>
                      <a:pt x="495" y="1"/>
                    </a:moveTo>
                    <a:cubicBezTo>
                      <a:pt x="464" y="1"/>
                      <a:pt x="434" y="6"/>
                      <a:pt x="405" y="15"/>
                    </a:cubicBezTo>
                    <a:cubicBezTo>
                      <a:pt x="262" y="87"/>
                      <a:pt x="119" y="134"/>
                      <a:pt x="0" y="253"/>
                    </a:cubicBezTo>
                    <a:lnTo>
                      <a:pt x="0" y="1325"/>
                    </a:lnTo>
                    <a:cubicBezTo>
                      <a:pt x="167" y="1325"/>
                      <a:pt x="310" y="1182"/>
                      <a:pt x="310" y="1015"/>
                    </a:cubicBezTo>
                    <a:cubicBezTo>
                      <a:pt x="310" y="730"/>
                      <a:pt x="476" y="658"/>
                      <a:pt x="595" y="611"/>
                    </a:cubicBezTo>
                    <a:cubicBezTo>
                      <a:pt x="738" y="587"/>
                      <a:pt x="857" y="420"/>
                      <a:pt x="786" y="230"/>
                    </a:cubicBezTo>
                    <a:cubicBezTo>
                      <a:pt x="748" y="77"/>
                      <a:pt x="618" y="1"/>
                      <a:pt x="4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853;p88">
                <a:extLst>
                  <a:ext uri="{FF2B5EF4-FFF2-40B4-BE49-F238E27FC236}">
                    <a16:creationId xmlns:a16="http://schemas.microsoft.com/office/drawing/2014/main" id="{8FFB585D-C0BF-CB4A-FC96-E12F38E0F945}"/>
                  </a:ext>
                </a:extLst>
              </p:cNvPr>
              <p:cNvSpPr/>
              <p:nvPr/>
            </p:nvSpPr>
            <p:spPr>
              <a:xfrm>
                <a:off x="2488527" y="3168882"/>
                <a:ext cx="130189" cy="111747"/>
              </a:xfrm>
              <a:custGeom>
                <a:avLst/>
                <a:gdLst/>
                <a:ahLst/>
                <a:cxnLst/>
                <a:rect l="l" t="t" r="r" b="b"/>
                <a:pathLst>
                  <a:path w="3692" h="3169" extrusionOk="0">
                    <a:moveTo>
                      <a:pt x="1334" y="1"/>
                    </a:moveTo>
                    <a:cubicBezTo>
                      <a:pt x="953" y="1"/>
                      <a:pt x="596" y="120"/>
                      <a:pt x="358" y="382"/>
                    </a:cubicBezTo>
                    <a:cubicBezTo>
                      <a:pt x="120" y="620"/>
                      <a:pt x="1" y="953"/>
                      <a:pt x="1" y="1334"/>
                    </a:cubicBezTo>
                    <a:cubicBezTo>
                      <a:pt x="1" y="2097"/>
                      <a:pt x="620" y="3168"/>
                      <a:pt x="1477" y="3168"/>
                    </a:cubicBezTo>
                    <a:lnTo>
                      <a:pt x="2168" y="3168"/>
                    </a:lnTo>
                    <a:cubicBezTo>
                      <a:pt x="3025" y="3168"/>
                      <a:pt x="3668" y="2049"/>
                      <a:pt x="3668" y="1334"/>
                    </a:cubicBezTo>
                    <a:cubicBezTo>
                      <a:pt x="3692" y="953"/>
                      <a:pt x="3573" y="620"/>
                      <a:pt x="3335" y="382"/>
                    </a:cubicBezTo>
                    <a:cubicBezTo>
                      <a:pt x="3097" y="144"/>
                      <a:pt x="2763" y="1"/>
                      <a:pt x="2358" y="1"/>
                    </a:cubicBezTo>
                    <a:cubicBezTo>
                      <a:pt x="2168" y="1"/>
                      <a:pt x="2001" y="25"/>
                      <a:pt x="1834" y="96"/>
                    </a:cubicBezTo>
                    <a:cubicBezTo>
                      <a:pt x="1692" y="25"/>
                      <a:pt x="1525" y="1"/>
                      <a:pt x="1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854;p88">
                <a:extLst>
                  <a:ext uri="{FF2B5EF4-FFF2-40B4-BE49-F238E27FC236}">
                    <a16:creationId xmlns:a16="http://schemas.microsoft.com/office/drawing/2014/main" id="{8B74DD37-64AF-E848-767B-F0073FDDB163}"/>
                  </a:ext>
                </a:extLst>
              </p:cNvPr>
              <p:cNvSpPr/>
              <p:nvPr/>
            </p:nvSpPr>
            <p:spPr>
              <a:xfrm>
                <a:off x="2554045" y="3168882"/>
                <a:ext cx="64671" cy="111747"/>
              </a:xfrm>
              <a:custGeom>
                <a:avLst/>
                <a:gdLst/>
                <a:ahLst/>
                <a:cxnLst/>
                <a:rect l="l" t="t" r="r" b="b"/>
                <a:pathLst>
                  <a:path w="1834" h="3169" extrusionOk="0">
                    <a:moveTo>
                      <a:pt x="524" y="1"/>
                    </a:moveTo>
                    <a:cubicBezTo>
                      <a:pt x="334" y="1"/>
                      <a:pt x="167" y="25"/>
                      <a:pt x="0" y="96"/>
                    </a:cubicBezTo>
                    <a:lnTo>
                      <a:pt x="0" y="3168"/>
                    </a:lnTo>
                    <a:lnTo>
                      <a:pt x="334" y="3168"/>
                    </a:lnTo>
                    <a:cubicBezTo>
                      <a:pt x="1191" y="3168"/>
                      <a:pt x="1834" y="2049"/>
                      <a:pt x="1834" y="1334"/>
                    </a:cubicBezTo>
                    <a:cubicBezTo>
                      <a:pt x="1834" y="953"/>
                      <a:pt x="1715" y="620"/>
                      <a:pt x="1501" y="382"/>
                    </a:cubicBezTo>
                    <a:cubicBezTo>
                      <a:pt x="1262" y="144"/>
                      <a:pt x="929" y="1"/>
                      <a:pt x="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855;p88">
                <a:extLst>
                  <a:ext uri="{FF2B5EF4-FFF2-40B4-BE49-F238E27FC236}">
                    <a16:creationId xmlns:a16="http://schemas.microsoft.com/office/drawing/2014/main" id="{F464F896-FB5C-B3E8-E015-F7649E36BD9F}"/>
                  </a:ext>
                </a:extLst>
              </p:cNvPr>
              <p:cNvSpPr/>
              <p:nvPr/>
            </p:nvSpPr>
            <p:spPr>
              <a:xfrm>
                <a:off x="2501962" y="3298965"/>
                <a:ext cx="21863" cy="65624"/>
              </a:xfrm>
              <a:custGeom>
                <a:avLst/>
                <a:gdLst/>
                <a:ahLst/>
                <a:cxnLst/>
                <a:rect l="l" t="t" r="r" b="b"/>
                <a:pathLst>
                  <a:path w="620" h="1861" extrusionOk="0">
                    <a:moveTo>
                      <a:pt x="304" y="0"/>
                    </a:moveTo>
                    <a:cubicBezTo>
                      <a:pt x="290" y="0"/>
                      <a:pt x="277" y="1"/>
                      <a:pt x="263" y="3"/>
                    </a:cubicBezTo>
                    <a:cubicBezTo>
                      <a:pt x="120" y="27"/>
                      <a:pt x="1" y="194"/>
                      <a:pt x="1" y="336"/>
                    </a:cubicBezTo>
                    <a:lnTo>
                      <a:pt x="1" y="1503"/>
                    </a:lnTo>
                    <a:cubicBezTo>
                      <a:pt x="1" y="1670"/>
                      <a:pt x="120" y="1813"/>
                      <a:pt x="263" y="1861"/>
                    </a:cubicBezTo>
                    <a:cubicBezTo>
                      <a:pt x="477" y="1861"/>
                      <a:pt x="620" y="1694"/>
                      <a:pt x="620" y="1527"/>
                    </a:cubicBezTo>
                    <a:lnTo>
                      <a:pt x="620" y="336"/>
                    </a:lnTo>
                    <a:cubicBezTo>
                      <a:pt x="620" y="138"/>
                      <a:pt x="477" y="0"/>
                      <a:pt x="304" y="0"/>
                    </a:cubicBezTo>
                    <a:close/>
                  </a:path>
                </a:pathLst>
              </a:custGeom>
              <a:solidFill>
                <a:srgbClr val="9AD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856;p88">
                <a:extLst>
                  <a:ext uri="{FF2B5EF4-FFF2-40B4-BE49-F238E27FC236}">
                    <a16:creationId xmlns:a16="http://schemas.microsoft.com/office/drawing/2014/main" id="{B88934F1-94A0-E9BF-6E57-AA0926BD521C}"/>
                  </a:ext>
                </a:extLst>
              </p:cNvPr>
              <p:cNvSpPr/>
              <p:nvPr/>
            </p:nvSpPr>
            <p:spPr>
              <a:xfrm>
                <a:off x="2585111" y="3298965"/>
                <a:ext cx="21863" cy="65624"/>
              </a:xfrm>
              <a:custGeom>
                <a:avLst/>
                <a:gdLst/>
                <a:ahLst/>
                <a:cxnLst/>
                <a:rect l="l" t="t" r="r" b="b"/>
                <a:pathLst>
                  <a:path w="620" h="1861" extrusionOk="0">
                    <a:moveTo>
                      <a:pt x="304" y="0"/>
                    </a:moveTo>
                    <a:cubicBezTo>
                      <a:pt x="290" y="0"/>
                      <a:pt x="276" y="1"/>
                      <a:pt x="262" y="3"/>
                    </a:cubicBezTo>
                    <a:cubicBezTo>
                      <a:pt x="119" y="27"/>
                      <a:pt x="0" y="194"/>
                      <a:pt x="0" y="336"/>
                    </a:cubicBezTo>
                    <a:lnTo>
                      <a:pt x="0" y="1503"/>
                    </a:lnTo>
                    <a:cubicBezTo>
                      <a:pt x="0" y="1670"/>
                      <a:pt x="119" y="1813"/>
                      <a:pt x="262" y="1861"/>
                    </a:cubicBezTo>
                    <a:cubicBezTo>
                      <a:pt x="477" y="1861"/>
                      <a:pt x="620" y="1694"/>
                      <a:pt x="620" y="1527"/>
                    </a:cubicBezTo>
                    <a:lnTo>
                      <a:pt x="620" y="336"/>
                    </a:lnTo>
                    <a:cubicBezTo>
                      <a:pt x="620" y="138"/>
                      <a:pt x="476" y="0"/>
                      <a:pt x="304" y="0"/>
                    </a:cubicBezTo>
                    <a:close/>
                  </a:path>
                </a:pathLst>
              </a:custGeom>
              <a:solidFill>
                <a:srgbClr val="7BD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857;p88">
                <a:extLst>
                  <a:ext uri="{FF2B5EF4-FFF2-40B4-BE49-F238E27FC236}">
                    <a16:creationId xmlns:a16="http://schemas.microsoft.com/office/drawing/2014/main" id="{AE9D986A-9EF9-83DC-CEDB-513DE8DF301F}"/>
                  </a:ext>
                </a:extLst>
              </p:cNvPr>
              <p:cNvSpPr/>
              <p:nvPr/>
            </p:nvSpPr>
            <p:spPr>
              <a:xfrm>
                <a:off x="2447376" y="3269662"/>
                <a:ext cx="213338" cy="52929"/>
              </a:xfrm>
              <a:custGeom>
                <a:avLst/>
                <a:gdLst/>
                <a:ahLst/>
                <a:cxnLst/>
                <a:rect l="l" t="t" r="r" b="b"/>
                <a:pathLst>
                  <a:path w="6050" h="1501" extrusionOk="0">
                    <a:moveTo>
                      <a:pt x="334" y="1"/>
                    </a:moveTo>
                    <a:cubicBezTo>
                      <a:pt x="144" y="1"/>
                      <a:pt x="1" y="143"/>
                      <a:pt x="1" y="334"/>
                    </a:cubicBezTo>
                    <a:lnTo>
                      <a:pt x="1" y="501"/>
                    </a:lnTo>
                    <a:cubicBezTo>
                      <a:pt x="1" y="1048"/>
                      <a:pt x="453" y="1501"/>
                      <a:pt x="977" y="1501"/>
                    </a:cubicBezTo>
                    <a:lnTo>
                      <a:pt x="5026" y="1501"/>
                    </a:lnTo>
                    <a:cubicBezTo>
                      <a:pt x="5573" y="1501"/>
                      <a:pt x="6002" y="1048"/>
                      <a:pt x="6002" y="501"/>
                    </a:cubicBezTo>
                    <a:lnTo>
                      <a:pt x="6002" y="334"/>
                    </a:lnTo>
                    <a:cubicBezTo>
                      <a:pt x="6050" y="120"/>
                      <a:pt x="5907" y="1"/>
                      <a:pt x="5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858;p88">
                <a:extLst>
                  <a:ext uri="{FF2B5EF4-FFF2-40B4-BE49-F238E27FC236}">
                    <a16:creationId xmlns:a16="http://schemas.microsoft.com/office/drawing/2014/main" id="{E788819A-B834-3F47-FDAB-04EE05F598E0}"/>
                  </a:ext>
                </a:extLst>
              </p:cNvPr>
              <p:cNvSpPr/>
              <p:nvPr/>
            </p:nvSpPr>
            <p:spPr>
              <a:xfrm>
                <a:off x="2554045" y="3269662"/>
                <a:ext cx="106669" cy="52929"/>
              </a:xfrm>
              <a:custGeom>
                <a:avLst/>
                <a:gdLst/>
                <a:ahLst/>
                <a:cxnLst/>
                <a:rect l="l" t="t" r="r" b="b"/>
                <a:pathLst>
                  <a:path w="3025" h="1501" extrusionOk="0">
                    <a:moveTo>
                      <a:pt x="0" y="1"/>
                    </a:moveTo>
                    <a:lnTo>
                      <a:pt x="0" y="1501"/>
                    </a:lnTo>
                    <a:lnTo>
                      <a:pt x="2048" y="1501"/>
                    </a:lnTo>
                    <a:cubicBezTo>
                      <a:pt x="2572" y="1501"/>
                      <a:pt x="3025" y="1048"/>
                      <a:pt x="3025" y="501"/>
                    </a:cubicBezTo>
                    <a:lnTo>
                      <a:pt x="3025" y="334"/>
                    </a:lnTo>
                    <a:cubicBezTo>
                      <a:pt x="3025" y="120"/>
                      <a:pt x="2882" y="1"/>
                      <a:pt x="2691" y="1"/>
                    </a:cubicBezTo>
                    <a:close/>
                  </a:path>
                </a:pathLst>
              </a:custGeom>
              <a:solidFill>
                <a:srgbClr val="9AD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859;p88">
                <a:extLst>
                  <a:ext uri="{FF2B5EF4-FFF2-40B4-BE49-F238E27FC236}">
                    <a16:creationId xmlns:a16="http://schemas.microsoft.com/office/drawing/2014/main" id="{61FAA348-4781-1D8B-BEB5-A4A2A3F609A4}"/>
                  </a:ext>
                </a:extLst>
              </p:cNvPr>
              <p:cNvSpPr/>
              <p:nvPr/>
            </p:nvSpPr>
            <p:spPr>
              <a:xfrm>
                <a:off x="2471742" y="3483706"/>
                <a:ext cx="21863" cy="42103"/>
              </a:xfrm>
              <a:custGeom>
                <a:avLst/>
                <a:gdLst/>
                <a:ahLst/>
                <a:cxnLst/>
                <a:rect l="l" t="t" r="r" b="b"/>
                <a:pathLst>
                  <a:path w="620" h="1194" extrusionOk="0">
                    <a:moveTo>
                      <a:pt x="304" y="1"/>
                    </a:moveTo>
                    <a:cubicBezTo>
                      <a:pt x="290" y="1"/>
                      <a:pt x="276" y="2"/>
                      <a:pt x="262" y="3"/>
                    </a:cubicBezTo>
                    <a:cubicBezTo>
                      <a:pt x="120" y="27"/>
                      <a:pt x="0" y="194"/>
                      <a:pt x="0" y="337"/>
                    </a:cubicBezTo>
                    <a:lnTo>
                      <a:pt x="0" y="837"/>
                    </a:lnTo>
                    <a:cubicBezTo>
                      <a:pt x="0" y="980"/>
                      <a:pt x="120" y="1146"/>
                      <a:pt x="262" y="1194"/>
                    </a:cubicBezTo>
                    <a:cubicBezTo>
                      <a:pt x="477" y="1194"/>
                      <a:pt x="620" y="1051"/>
                      <a:pt x="620" y="861"/>
                    </a:cubicBezTo>
                    <a:lnTo>
                      <a:pt x="620" y="337"/>
                    </a:lnTo>
                    <a:cubicBezTo>
                      <a:pt x="620" y="138"/>
                      <a:pt x="476"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860;p88">
                <a:extLst>
                  <a:ext uri="{FF2B5EF4-FFF2-40B4-BE49-F238E27FC236}">
                    <a16:creationId xmlns:a16="http://schemas.microsoft.com/office/drawing/2014/main" id="{9E80F08B-0195-17A1-E7D7-B789FBFC2108}"/>
                  </a:ext>
                </a:extLst>
              </p:cNvPr>
              <p:cNvSpPr/>
              <p:nvPr/>
            </p:nvSpPr>
            <p:spPr>
              <a:xfrm>
                <a:off x="2620373" y="3483706"/>
                <a:ext cx="21863" cy="42103"/>
              </a:xfrm>
              <a:custGeom>
                <a:avLst/>
                <a:gdLst/>
                <a:ahLst/>
                <a:cxnLst/>
                <a:rect l="l" t="t" r="r" b="b"/>
                <a:pathLst>
                  <a:path w="620" h="1194" extrusionOk="0">
                    <a:moveTo>
                      <a:pt x="304" y="1"/>
                    </a:moveTo>
                    <a:cubicBezTo>
                      <a:pt x="290" y="1"/>
                      <a:pt x="276" y="2"/>
                      <a:pt x="263" y="3"/>
                    </a:cubicBezTo>
                    <a:cubicBezTo>
                      <a:pt x="120" y="27"/>
                      <a:pt x="1" y="194"/>
                      <a:pt x="1" y="337"/>
                    </a:cubicBezTo>
                    <a:lnTo>
                      <a:pt x="1" y="837"/>
                    </a:lnTo>
                    <a:cubicBezTo>
                      <a:pt x="1" y="980"/>
                      <a:pt x="120" y="1146"/>
                      <a:pt x="263" y="1194"/>
                    </a:cubicBezTo>
                    <a:cubicBezTo>
                      <a:pt x="477" y="1194"/>
                      <a:pt x="620" y="1051"/>
                      <a:pt x="620" y="861"/>
                    </a:cubicBezTo>
                    <a:lnTo>
                      <a:pt x="620" y="337"/>
                    </a:lnTo>
                    <a:cubicBezTo>
                      <a:pt x="620" y="138"/>
                      <a:pt x="477" y="1"/>
                      <a:pt x="304" y="1"/>
                    </a:cubicBezTo>
                    <a:close/>
                  </a:path>
                </a:pathLst>
              </a:custGeom>
              <a:solidFill>
                <a:srgbClr val="7BD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861;p88">
                <a:extLst>
                  <a:ext uri="{FF2B5EF4-FFF2-40B4-BE49-F238E27FC236}">
                    <a16:creationId xmlns:a16="http://schemas.microsoft.com/office/drawing/2014/main" id="{9255CD66-EDC2-75B5-93BB-E10AC9D09387}"/>
                  </a:ext>
                </a:extLst>
              </p:cNvPr>
              <p:cNvSpPr/>
              <p:nvPr/>
            </p:nvSpPr>
            <p:spPr>
              <a:xfrm>
                <a:off x="2416309" y="3341033"/>
                <a:ext cx="275471" cy="163794"/>
              </a:xfrm>
              <a:custGeom>
                <a:avLst/>
                <a:gdLst/>
                <a:ahLst/>
                <a:cxnLst/>
                <a:rect l="l" t="t" r="r" b="b"/>
                <a:pathLst>
                  <a:path w="7812" h="4645" extrusionOk="0">
                    <a:moveTo>
                      <a:pt x="1858" y="1"/>
                    </a:moveTo>
                    <a:cubicBezTo>
                      <a:pt x="1358" y="1"/>
                      <a:pt x="882" y="358"/>
                      <a:pt x="763" y="834"/>
                    </a:cubicBezTo>
                    <a:lnTo>
                      <a:pt x="72" y="3192"/>
                    </a:lnTo>
                    <a:cubicBezTo>
                      <a:pt x="1" y="3549"/>
                      <a:pt x="48" y="3906"/>
                      <a:pt x="263" y="4192"/>
                    </a:cubicBezTo>
                    <a:cubicBezTo>
                      <a:pt x="477" y="4502"/>
                      <a:pt x="834" y="4645"/>
                      <a:pt x="1191" y="4645"/>
                    </a:cubicBezTo>
                    <a:lnTo>
                      <a:pt x="6573" y="4645"/>
                    </a:lnTo>
                    <a:cubicBezTo>
                      <a:pt x="6931" y="4645"/>
                      <a:pt x="7288" y="4478"/>
                      <a:pt x="7502" y="4192"/>
                    </a:cubicBezTo>
                    <a:cubicBezTo>
                      <a:pt x="7740" y="3930"/>
                      <a:pt x="7812" y="3549"/>
                      <a:pt x="7693" y="3192"/>
                    </a:cubicBezTo>
                    <a:lnTo>
                      <a:pt x="7026" y="834"/>
                    </a:lnTo>
                    <a:cubicBezTo>
                      <a:pt x="6859" y="334"/>
                      <a:pt x="6431" y="1"/>
                      <a:pt x="5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862;p88">
                <a:extLst>
                  <a:ext uri="{FF2B5EF4-FFF2-40B4-BE49-F238E27FC236}">
                    <a16:creationId xmlns:a16="http://schemas.microsoft.com/office/drawing/2014/main" id="{04936D73-BFD4-D8E4-6A97-15BE54047537}"/>
                  </a:ext>
                </a:extLst>
              </p:cNvPr>
              <p:cNvSpPr/>
              <p:nvPr/>
            </p:nvSpPr>
            <p:spPr>
              <a:xfrm>
                <a:off x="2554045" y="3341033"/>
                <a:ext cx="137735" cy="164641"/>
              </a:xfrm>
              <a:custGeom>
                <a:avLst/>
                <a:gdLst/>
                <a:ahLst/>
                <a:cxnLst/>
                <a:rect l="l" t="t" r="r" b="b"/>
                <a:pathLst>
                  <a:path w="3906" h="4669" extrusionOk="0">
                    <a:moveTo>
                      <a:pt x="0" y="1"/>
                    </a:moveTo>
                    <a:lnTo>
                      <a:pt x="0" y="4668"/>
                    </a:lnTo>
                    <a:lnTo>
                      <a:pt x="2691" y="4668"/>
                    </a:lnTo>
                    <a:cubicBezTo>
                      <a:pt x="3049" y="4668"/>
                      <a:pt x="3406" y="4502"/>
                      <a:pt x="3620" y="4240"/>
                    </a:cubicBezTo>
                    <a:cubicBezTo>
                      <a:pt x="3858" y="3930"/>
                      <a:pt x="3906" y="3549"/>
                      <a:pt x="3834" y="3192"/>
                    </a:cubicBezTo>
                    <a:lnTo>
                      <a:pt x="3144" y="834"/>
                    </a:lnTo>
                    <a:cubicBezTo>
                      <a:pt x="2977" y="334"/>
                      <a:pt x="2548"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863;p88">
                <a:extLst>
                  <a:ext uri="{FF2B5EF4-FFF2-40B4-BE49-F238E27FC236}">
                    <a16:creationId xmlns:a16="http://schemas.microsoft.com/office/drawing/2014/main" id="{BA4CD8A0-C732-9F1C-5DB0-19C6EA2851E8}"/>
                  </a:ext>
                </a:extLst>
              </p:cNvPr>
              <p:cNvSpPr/>
              <p:nvPr/>
            </p:nvSpPr>
            <p:spPr>
              <a:xfrm>
                <a:off x="2513740" y="3383031"/>
                <a:ext cx="81492" cy="81492"/>
              </a:xfrm>
              <a:custGeom>
                <a:avLst/>
                <a:gdLst/>
                <a:ahLst/>
                <a:cxnLst/>
                <a:rect l="l" t="t" r="r" b="b"/>
                <a:pathLst>
                  <a:path w="2311" h="2311" extrusionOk="0">
                    <a:moveTo>
                      <a:pt x="1143" y="1"/>
                    </a:moveTo>
                    <a:cubicBezTo>
                      <a:pt x="524" y="1"/>
                      <a:pt x="0" y="524"/>
                      <a:pt x="0" y="1167"/>
                    </a:cubicBezTo>
                    <a:cubicBezTo>
                      <a:pt x="0" y="1810"/>
                      <a:pt x="524" y="2311"/>
                      <a:pt x="1143" y="2311"/>
                    </a:cubicBezTo>
                    <a:cubicBezTo>
                      <a:pt x="1786" y="2311"/>
                      <a:pt x="2310" y="1810"/>
                      <a:pt x="2310" y="1167"/>
                    </a:cubicBezTo>
                    <a:cubicBezTo>
                      <a:pt x="2310" y="524"/>
                      <a:pt x="1786" y="1"/>
                      <a:pt x="1143" y="1"/>
                    </a:cubicBezTo>
                    <a:close/>
                  </a:path>
                </a:pathLst>
              </a:custGeom>
              <a:solidFill>
                <a:srgbClr val="F2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864;p88">
                <a:extLst>
                  <a:ext uri="{FF2B5EF4-FFF2-40B4-BE49-F238E27FC236}">
                    <a16:creationId xmlns:a16="http://schemas.microsoft.com/office/drawing/2014/main" id="{98FFEC68-2965-8DA9-115A-F29B4049FF9C}"/>
                  </a:ext>
                </a:extLst>
              </p:cNvPr>
              <p:cNvSpPr/>
              <p:nvPr/>
            </p:nvSpPr>
            <p:spPr>
              <a:xfrm>
                <a:off x="2554045" y="3383031"/>
                <a:ext cx="41187" cy="82338"/>
              </a:xfrm>
              <a:custGeom>
                <a:avLst/>
                <a:gdLst/>
                <a:ahLst/>
                <a:cxnLst/>
                <a:rect l="l" t="t" r="r" b="b"/>
                <a:pathLst>
                  <a:path w="1168" h="2335" extrusionOk="0">
                    <a:moveTo>
                      <a:pt x="0" y="1"/>
                    </a:moveTo>
                    <a:lnTo>
                      <a:pt x="0" y="2334"/>
                    </a:lnTo>
                    <a:cubicBezTo>
                      <a:pt x="643" y="2334"/>
                      <a:pt x="1167" y="1810"/>
                      <a:pt x="1167" y="1167"/>
                    </a:cubicBezTo>
                    <a:cubicBezTo>
                      <a:pt x="1167" y="501"/>
                      <a:pt x="643" y="1"/>
                      <a:pt x="0" y="1"/>
                    </a:cubicBezTo>
                    <a:close/>
                  </a:path>
                </a:pathLst>
              </a:custGeom>
              <a:solidFill>
                <a:srgbClr val="E3E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01" name="Google Shape;2848;p88">
            <a:extLst>
              <a:ext uri="{FF2B5EF4-FFF2-40B4-BE49-F238E27FC236}">
                <a16:creationId xmlns:a16="http://schemas.microsoft.com/office/drawing/2014/main" id="{D1CF6CE6-5150-740D-3741-71782C2653DF}"/>
              </a:ext>
            </a:extLst>
          </p:cNvPr>
          <p:cNvGrpSpPr/>
          <p:nvPr/>
        </p:nvGrpSpPr>
        <p:grpSpPr>
          <a:xfrm>
            <a:off x="5272690" y="3130247"/>
            <a:ext cx="810289" cy="856604"/>
            <a:chOff x="3543203" y="3017913"/>
            <a:chExt cx="810289" cy="856604"/>
          </a:xfrm>
        </p:grpSpPr>
        <p:sp>
          <p:nvSpPr>
            <p:cNvPr id="2302" name="Google Shape;2849;p88">
              <a:extLst>
                <a:ext uri="{FF2B5EF4-FFF2-40B4-BE49-F238E27FC236}">
                  <a16:creationId xmlns:a16="http://schemas.microsoft.com/office/drawing/2014/main" id="{80ED6EDA-A8C0-9F8E-33D2-350B21A1BACF}"/>
                </a:ext>
              </a:extLst>
            </p:cNvPr>
            <p:cNvSpPr/>
            <p:nvPr/>
          </p:nvSpPr>
          <p:spPr>
            <a:xfrm>
              <a:off x="3543203" y="3116717"/>
              <a:ext cx="757800" cy="7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nvGrpSpPr>
            <p:cNvPr id="2303" name="Google Shape;2850;p88">
              <a:extLst>
                <a:ext uri="{FF2B5EF4-FFF2-40B4-BE49-F238E27FC236}">
                  <a16:creationId xmlns:a16="http://schemas.microsoft.com/office/drawing/2014/main" id="{B7ADB637-C45D-E769-A67B-57C5B616CA1E}"/>
                </a:ext>
              </a:extLst>
            </p:cNvPr>
            <p:cNvGrpSpPr/>
            <p:nvPr/>
          </p:nvGrpSpPr>
          <p:grpSpPr>
            <a:xfrm>
              <a:off x="3806766" y="3017913"/>
              <a:ext cx="546727" cy="757809"/>
              <a:chOff x="2416309" y="3144022"/>
              <a:chExt cx="275471" cy="381787"/>
            </a:xfrm>
          </p:grpSpPr>
          <p:sp>
            <p:nvSpPr>
              <p:cNvPr id="2112" name="Google Shape;2851;p88">
                <a:extLst>
                  <a:ext uri="{FF2B5EF4-FFF2-40B4-BE49-F238E27FC236}">
                    <a16:creationId xmlns:a16="http://schemas.microsoft.com/office/drawing/2014/main" id="{C9BDFA00-9B41-39B6-2FA2-A8BE0A06BF34}"/>
                  </a:ext>
                </a:extLst>
              </p:cNvPr>
              <p:cNvSpPr/>
              <p:nvPr/>
            </p:nvSpPr>
            <p:spPr>
              <a:xfrm>
                <a:off x="2543113" y="3144022"/>
                <a:ext cx="41187" cy="46758"/>
              </a:xfrm>
              <a:custGeom>
                <a:avLst/>
                <a:gdLst/>
                <a:ahLst/>
                <a:cxnLst/>
                <a:rect l="l" t="t" r="r" b="b"/>
                <a:pathLst>
                  <a:path w="1168" h="1326" extrusionOk="0">
                    <a:moveTo>
                      <a:pt x="829" y="1"/>
                    </a:moveTo>
                    <a:cubicBezTo>
                      <a:pt x="798" y="1"/>
                      <a:pt x="768" y="6"/>
                      <a:pt x="739" y="15"/>
                    </a:cubicBezTo>
                    <a:cubicBezTo>
                      <a:pt x="286" y="182"/>
                      <a:pt x="1" y="539"/>
                      <a:pt x="1" y="1015"/>
                    </a:cubicBezTo>
                    <a:cubicBezTo>
                      <a:pt x="1" y="1182"/>
                      <a:pt x="144" y="1325"/>
                      <a:pt x="334" y="1325"/>
                    </a:cubicBezTo>
                    <a:cubicBezTo>
                      <a:pt x="501" y="1325"/>
                      <a:pt x="644" y="1182"/>
                      <a:pt x="644" y="1015"/>
                    </a:cubicBezTo>
                    <a:cubicBezTo>
                      <a:pt x="644" y="730"/>
                      <a:pt x="810" y="658"/>
                      <a:pt x="929" y="611"/>
                    </a:cubicBezTo>
                    <a:cubicBezTo>
                      <a:pt x="1072" y="587"/>
                      <a:pt x="1168" y="420"/>
                      <a:pt x="1120" y="230"/>
                    </a:cubicBezTo>
                    <a:cubicBezTo>
                      <a:pt x="1082" y="77"/>
                      <a:pt x="952" y="1"/>
                      <a:pt x="829" y="1"/>
                    </a:cubicBezTo>
                    <a:close/>
                  </a:path>
                </a:pathLst>
              </a:custGeom>
              <a:solidFill>
                <a:srgbClr val="FF310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3" name="Google Shape;2852;p88">
                <a:extLst>
                  <a:ext uri="{FF2B5EF4-FFF2-40B4-BE49-F238E27FC236}">
                    <a16:creationId xmlns:a16="http://schemas.microsoft.com/office/drawing/2014/main" id="{BF62BE86-D4DE-A706-5E2E-3563A296B711}"/>
                  </a:ext>
                </a:extLst>
              </p:cNvPr>
              <p:cNvSpPr/>
              <p:nvPr/>
            </p:nvSpPr>
            <p:spPr>
              <a:xfrm>
                <a:off x="2554891" y="3144022"/>
                <a:ext cx="30255" cy="46758"/>
              </a:xfrm>
              <a:custGeom>
                <a:avLst/>
                <a:gdLst/>
                <a:ahLst/>
                <a:cxnLst/>
                <a:rect l="l" t="t" r="r" b="b"/>
                <a:pathLst>
                  <a:path w="858" h="1326" extrusionOk="0">
                    <a:moveTo>
                      <a:pt x="495" y="1"/>
                    </a:moveTo>
                    <a:cubicBezTo>
                      <a:pt x="464" y="1"/>
                      <a:pt x="434" y="6"/>
                      <a:pt x="405" y="15"/>
                    </a:cubicBezTo>
                    <a:cubicBezTo>
                      <a:pt x="262" y="87"/>
                      <a:pt x="119" y="134"/>
                      <a:pt x="0" y="253"/>
                    </a:cubicBezTo>
                    <a:lnTo>
                      <a:pt x="0" y="1325"/>
                    </a:lnTo>
                    <a:cubicBezTo>
                      <a:pt x="167" y="1325"/>
                      <a:pt x="310" y="1182"/>
                      <a:pt x="310" y="1015"/>
                    </a:cubicBezTo>
                    <a:cubicBezTo>
                      <a:pt x="310" y="730"/>
                      <a:pt x="476" y="658"/>
                      <a:pt x="595" y="611"/>
                    </a:cubicBezTo>
                    <a:cubicBezTo>
                      <a:pt x="738" y="587"/>
                      <a:pt x="857" y="420"/>
                      <a:pt x="786" y="230"/>
                    </a:cubicBezTo>
                    <a:cubicBezTo>
                      <a:pt x="748" y="77"/>
                      <a:pt x="618" y="1"/>
                      <a:pt x="4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4" name="Google Shape;2853;p88">
                <a:extLst>
                  <a:ext uri="{FF2B5EF4-FFF2-40B4-BE49-F238E27FC236}">
                    <a16:creationId xmlns:a16="http://schemas.microsoft.com/office/drawing/2014/main" id="{109C9EA0-1E69-4E55-A901-DA8C41447952}"/>
                  </a:ext>
                </a:extLst>
              </p:cNvPr>
              <p:cNvSpPr/>
              <p:nvPr/>
            </p:nvSpPr>
            <p:spPr>
              <a:xfrm>
                <a:off x="2488527" y="3168882"/>
                <a:ext cx="130189" cy="111747"/>
              </a:xfrm>
              <a:custGeom>
                <a:avLst/>
                <a:gdLst/>
                <a:ahLst/>
                <a:cxnLst/>
                <a:rect l="l" t="t" r="r" b="b"/>
                <a:pathLst>
                  <a:path w="3692" h="3169" extrusionOk="0">
                    <a:moveTo>
                      <a:pt x="1334" y="1"/>
                    </a:moveTo>
                    <a:cubicBezTo>
                      <a:pt x="953" y="1"/>
                      <a:pt x="596" y="120"/>
                      <a:pt x="358" y="382"/>
                    </a:cubicBezTo>
                    <a:cubicBezTo>
                      <a:pt x="120" y="620"/>
                      <a:pt x="1" y="953"/>
                      <a:pt x="1" y="1334"/>
                    </a:cubicBezTo>
                    <a:cubicBezTo>
                      <a:pt x="1" y="2097"/>
                      <a:pt x="620" y="3168"/>
                      <a:pt x="1477" y="3168"/>
                    </a:cubicBezTo>
                    <a:lnTo>
                      <a:pt x="2168" y="3168"/>
                    </a:lnTo>
                    <a:cubicBezTo>
                      <a:pt x="3025" y="3168"/>
                      <a:pt x="3668" y="2049"/>
                      <a:pt x="3668" y="1334"/>
                    </a:cubicBezTo>
                    <a:cubicBezTo>
                      <a:pt x="3692" y="953"/>
                      <a:pt x="3573" y="620"/>
                      <a:pt x="3335" y="382"/>
                    </a:cubicBezTo>
                    <a:cubicBezTo>
                      <a:pt x="3097" y="144"/>
                      <a:pt x="2763" y="1"/>
                      <a:pt x="2358" y="1"/>
                    </a:cubicBezTo>
                    <a:cubicBezTo>
                      <a:pt x="2168" y="1"/>
                      <a:pt x="2001" y="25"/>
                      <a:pt x="1834" y="96"/>
                    </a:cubicBezTo>
                    <a:cubicBezTo>
                      <a:pt x="1692" y="25"/>
                      <a:pt x="1525" y="1"/>
                      <a:pt x="1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5" name="Google Shape;2854;p88">
                <a:extLst>
                  <a:ext uri="{FF2B5EF4-FFF2-40B4-BE49-F238E27FC236}">
                    <a16:creationId xmlns:a16="http://schemas.microsoft.com/office/drawing/2014/main" id="{9CBF6FEA-4A82-D244-F86D-03BFD9385A8A}"/>
                  </a:ext>
                </a:extLst>
              </p:cNvPr>
              <p:cNvSpPr/>
              <p:nvPr/>
            </p:nvSpPr>
            <p:spPr>
              <a:xfrm>
                <a:off x="2554045" y="3168882"/>
                <a:ext cx="64671" cy="111747"/>
              </a:xfrm>
              <a:custGeom>
                <a:avLst/>
                <a:gdLst/>
                <a:ahLst/>
                <a:cxnLst/>
                <a:rect l="l" t="t" r="r" b="b"/>
                <a:pathLst>
                  <a:path w="1834" h="3169" extrusionOk="0">
                    <a:moveTo>
                      <a:pt x="524" y="1"/>
                    </a:moveTo>
                    <a:cubicBezTo>
                      <a:pt x="334" y="1"/>
                      <a:pt x="167" y="25"/>
                      <a:pt x="0" y="96"/>
                    </a:cubicBezTo>
                    <a:lnTo>
                      <a:pt x="0" y="3168"/>
                    </a:lnTo>
                    <a:lnTo>
                      <a:pt x="334" y="3168"/>
                    </a:lnTo>
                    <a:cubicBezTo>
                      <a:pt x="1191" y="3168"/>
                      <a:pt x="1834" y="2049"/>
                      <a:pt x="1834" y="1334"/>
                    </a:cubicBezTo>
                    <a:cubicBezTo>
                      <a:pt x="1834" y="953"/>
                      <a:pt x="1715" y="620"/>
                      <a:pt x="1501" y="382"/>
                    </a:cubicBezTo>
                    <a:cubicBezTo>
                      <a:pt x="1262" y="144"/>
                      <a:pt x="929" y="1"/>
                      <a:pt x="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6" name="Google Shape;2855;p88">
                <a:extLst>
                  <a:ext uri="{FF2B5EF4-FFF2-40B4-BE49-F238E27FC236}">
                    <a16:creationId xmlns:a16="http://schemas.microsoft.com/office/drawing/2014/main" id="{3A05470F-FBAD-1BA6-979C-4E9C1105BCF2}"/>
                  </a:ext>
                </a:extLst>
              </p:cNvPr>
              <p:cNvSpPr/>
              <p:nvPr/>
            </p:nvSpPr>
            <p:spPr>
              <a:xfrm>
                <a:off x="2501962" y="3298965"/>
                <a:ext cx="21863" cy="65624"/>
              </a:xfrm>
              <a:custGeom>
                <a:avLst/>
                <a:gdLst/>
                <a:ahLst/>
                <a:cxnLst/>
                <a:rect l="l" t="t" r="r" b="b"/>
                <a:pathLst>
                  <a:path w="620" h="1861" extrusionOk="0">
                    <a:moveTo>
                      <a:pt x="304" y="0"/>
                    </a:moveTo>
                    <a:cubicBezTo>
                      <a:pt x="290" y="0"/>
                      <a:pt x="277" y="1"/>
                      <a:pt x="263" y="3"/>
                    </a:cubicBezTo>
                    <a:cubicBezTo>
                      <a:pt x="120" y="27"/>
                      <a:pt x="1" y="194"/>
                      <a:pt x="1" y="336"/>
                    </a:cubicBezTo>
                    <a:lnTo>
                      <a:pt x="1" y="1503"/>
                    </a:lnTo>
                    <a:cubicBezTo>
                      <a:pt x="1" y="1670"/>
                      <a:pt x="120" y="1813"/>
                      <a:pt x="263" y="1861"/>
                    </a:cubicBezTo>
                    <a:cubicBezTo>
                      <a:pt x="477" y="1861"/>
                      <a:pt x="620" y="1694"/>
                      <a:pt x="620" y="1527"/>
                    </a:cubicBezTo>
                    <a:lnTo>
                      <a:pt x="620" y="336"/>
                    </a:lnTo>
                    <a:cubicBezTo>
                      <a:pt x="620" y="138"/>
                      <a:pt x="477" y="0"/>
                      <a:pt x="304" y="0"/>
                    </a:cubicBezTo>
                    <a:close/>
                  </a:path>
                </a:pathLst>
              </a:custGeom>
              <a:solidFill>
                <a:srgbClr val="9ADDF4"/>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7" name="Google Shape;2856;p88">
                <a:extLst>
                  <a:ext uri="{FF2B5EF4-FFF2-40B4-BE49-F238E27FC236}">
                    <a16:creationId xmlns:a16="http://schemas.microsoft.com/office/drawing/2014/main" id="{AEF40154-5F51-C24A-7128-5F0C22D1C643}"/>
                  </a:ext>
                </a:extLst>
              </p:cNvPr>
              <p:cNvSpPr/>
              <p:nvPr/>
            </p:nvSpPr>
            <p:spPr>
              <a:xfrm>
                <a:off x="2585111" y="3298965"/>
                <a:ext cx="21863" cy="65624"/>
              </a:xfrm>
              <a:custGeom>
                <a:avLst/>
                <a:gdLst/>
                <a:ahLst/>
                <a:cxnLst/>
                <a:rect l="l" t="t" r="r" b="b"/>
                <a:pathLst>
                  <a:path w="620" h="1861" extrusionOk="0">
                    <a:moveTo>
                      <a:pt x="304" y="0"/>
                    </a:moveTo>
                    <a:cubicBezTo>
                      <a:pt x="290" y="0"/>
                      <a:pt x="276" y="1"/>
                      <a:pt x="262" y="3"/>
                    </a:cubicBezTo>
                    <a:cubicBezTo>
                      <a:pt x="119" y="27"/>
                      <a:pt x="0" y="194"/>
                      <a:pt x="0" y="336"/>
                    </a:cubicBezTo>
                    <a:lnTo>
                      <a:pt x="0" y="1503"/>
                    </a:lnTo>
                    <a:cubicBezTo>
                      <a:pt x="0" y="1670"/>
                      <a:pt x="119" y="1813"/>
                      <a:pt x="262" y="1861"/>
                    </a:cubicBezTo>
                    <a:cubicBezTo>
                      <a:pt x="477" y="1861"/>
                      <a:pt x="620" y="1694"/>
                      <a:pt x="620" y="1527"/>
                    </a:cubicBezTo>
                    <a:lnTo>
                      <a:pt x="620" y="336"/>
                    </a:lnTo>
                    <a:cubicBezTo>
                      <a:pt x="620" y="138"/>
                      <a:pt x="476" y="0"/>
                      <a:pt x="304" y="0"/>
                    </a:cubicBezTo>
                    <a:close/>
                  </a:path>
                </a:pathLst>
              </a:custGeom>
              <a:solidFill>
                <a:srgbClr val="7BD5F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8" name="Google Shape;2857;p88">
                <a:extLst>
                  <a:ext uri="{FF2B5EF4-FFF2-40B4-BE49-F238E27FC236}">
                    <a16:creationId xmlns:a16="http://schemas.microsoft.com/office/drawing/2014/main" id="{C68FA64E-FABD-3C8F-C39C-594ECD835E90}"/>
                  </a:ext>
                </a:extLst>
              </p:cNvPr>
              <p:cNvSpPr/>
              <p:nvPr/>
            </p:nvSpPr>
            <p:spPr>
              <a:xfrm>
                <a:off x="2447376" y="3269662"/>
                <a:ext cx="213338" cy="52929"/>
              </a:xfrm>
              <a:custGeom>
                <a:avLst/>
                <a:gdLst/>
                <a:ahLst/>
                <a:cxnLst/>
                <a:rect l="l" t="t" r="r" b="b"/>
                <a:pathLst>
                  <a:path w="6050" h="1501" extrusionOk="0">
                    <a:moveTo>
                      <a:pt x="334" y="1"/>
                    </a:moveTo>
                    <a:cubicBezTo>
                      <a:pt x="144" y="1"/>
                      <a:pt x="1" y="143"/>
                      <a:pt x="1" y="334"/>
                    </a:cubicBezTo>
                    <a:lnTo>
                      <a:pt x="1" y="501"/>
                    </a:lnTo>
                    <a:cubicBezTo>
                      <a:pt x="1" y="1048"/>
                      <a:pt x="453" y="1501"/>
                      <a:pt x="977" y="1501"/>
                    </a:cubicBezTo>
                    <a:lnTo>
                      <a:pt x="5026" y="1501"/>
                    </a:lnTo>
                    <a:cubicBezTo>
                      <a:pt x="5573" y="1501"/>
                      <a:pt x="6002" y="1048"/>
                      <a:pt x="6002" y="501"/>
                    </a:cubicBezTo>
                    <a:lnTo>
                      <a:pt x="6002" y="334"/>
                    </a:lnTo>
                    <a:cubicBezTo>
                      <a:pt x="6050" y="120"/>
                      <a:pt x="5907" y="1"/>
                      <a:pt x="5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19" name="Google Shape;2858;p88">
                <a:extLst>
                  <a:ext uri="{FF2B5EF4-FFF2-40B4-BE49-F238E27FC236}">
                    <a16:creationId xmlns:a16="http://schemas.microsoft.com/office/drawing/2014/main" id="{E62453A6-9911-0F4D-A301-36459AFC5187}"/>
                  </a:ext>
                </a:extLst>
              </p:cNvPr>
              <p:cNvSpPr/>
              <p:nvPr/>
            </p:nvSpPr>
            <p:spPr>
              <a:xfrm>
                <a:off x="2554045" y="3269662"/>
                <a:ext cx="106669" cy="52929"/>
              </a:xfrm>
              <a:custGeom>
                <a:avLst/>
                <a:gdLst/>
                <a:ahLst/>
                <a:cxnLst/>
                <a:rect l="l" t="t" r="r" b="b"/>
                <a:pathLst>
                  <a:path w="3025" h="1501" extrusionOk="0">
                    <a:moveTo>
                      <a:pt x="0" y="1"/>
                    </a:moveTo>
                    <a:lnTo>
                      <a:pt x="0" y="1501"/>
                    </a:lnTo>
                    <a:lnTo>
                      <a:pt x="2048" y="1501"/>
                    </a:lnTo>
                    <a:cubicBezTo>
                      <a:pt x="2572" y="1501"/>
                      <a:pt x="3025" y="1048"/>
                      <a:pt x="3025" y="501"/>
                    </a:cubicBezTo>
                    <a:lnTo>
                      <a:pt x="3025" y="334"/>
                    </a:lnTo>
                    <a:cubicBezTo>
                      <a:pt x="3025" y="120"/>
                      <a:pt x="2882" y="1"/>
                      <a:pt x="2691" y="1"/>
                    </a:cubicBezTo>
                    <a:close/>
                  </a:path>
                </a:pathLst>
              </a:custGeom>
              <a:solidFill>
                <a:srgbClr val="9ADDF4"/>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0" name="Google Shape;2859;p88">
                <a:extLst>
                  <a:ext uri="{FF2B5EF4-FFF2-40B4-BE49-F238E27FC236}">
                    <a16:creationId xmlns:a16="http://schemas.microsoft.com/office/drawing/2014/main" id="{FF2F42A3-BC92-CC01-EC46-163D8DF97948}"/>
                  </a:ext>
                </a:extLst>
              </p:cNvPr>
              <p:cNvSpPr/>
              <p:nvPr/>
            </p:nvSpPr>
            <p:spPr>
              <a:xfrm>
                <a:off x="2471742" y="3483706"/>
                <a:ext cx="21863" cy="42103"/>
              </a:xfrm>
              <a:custGeom>
                <a:avLst/>
                <a:gdLst/>
                <a:ahLst/>
                <a:cxnLst/>
                <a:rect l="l" t="t" r="r" b="b"/>
                <a:pathLst>
                  <a:path w="620" h="1194" extrusionOk="0">
                    <a:moveTo>
                      <a:pt x="304" y="1"/>
                    </a:moveTo>
                    <a:cubicBezTo>
                      <a:pt x="290" y="1"/>
                      <a:pt x="276" y="2"/>
                      <a:pt x="262" y="3"/>
                    </a:cubicBezTo>
                    <a:cubicBezTo>
                      <a:pt x="120" y="27"/>
                      <a:pt x="0" y="194"/>
                      <a:pt x="0" y="337"/>
                    </a:cubicBezTo>
                    <a:lnTo>
                      <a:pt x="0" y="837"/>
                    </a:lnTo>
                    <a:cubicBezTo>
                      <a:pt x="0" y="980"/>
                      <a:pt x="120" y="1146"/>
                      <a:pt x="262" y="1194"/>
                    </a:cubicBezTo>
                    <a:cubicBezTo>
                      <a:pt x="477" y="1194"/>
                      <a:pt x="620" y="1051"/>
                      <a:pt x="620" y="861"/>
                    </a:cubicBezTo>
                    <a:lnTo>
                      <a:pt x="620" y="337"/>
                    </a:lnTo>
                    <a:cubicBezTo>
                      <a:pt x="620" y="138"/>
                      <a:pt x="476"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1" name="Google Shape;2860;p88">
                <a:extLst>
                  <a:ext uri="{FF2B5EF4-FFF2-40B4-BE49-F238E27FC236}">
                    <a16:creationId xmlns:a16="http://schemas.microsoft.com/office/drawing/2014/main" id="{8AF23F67-1CEC-CF82-50CC-B7AF7D39AB1A}"/>
                  </a:ext>
                </a:extLst>
              </p:cNvPr>
              <p:cNvSpPr/>
              <p:nvPr/>
            </p:nvSpPr>
            <p:spPr>
              <a:xfrm>
                <a:off x="2620373" y="3483706"/>
                <a:ext cx="21863" cy="42103"/>
              </a:xfrm>
              <a:custGeom>
                <a:avLst/>
                <a:gdLst/>
                <a:ahLst/>
                <a:cxnLst/>
                <a:rect l="l" t="t" r="r" b="b"/>
                <a:pathLst>
                  <a:path w="620" h="1194" extrusionOk="0">
                    <a:moveTo>
                      <a:pt x="304" y="1"/>
                    </a:moveTo>
                    <a:cubicBezTo>
                      <a:pt x="290" y="1"/>
                      <a:pt x="276" y="2"/>
                      <a:pt x="263" y="3"/>
                    </a:cubicBezTo>
                    <a:cubicBezTo>
                      <a:pt x="120" y="27"/>
                      <a:pt x="1" y="194"/>
                      <a:pt x="1" y="337"/>
                    </a:cubicBezTo>
                    <a:lnTo>
                      <a:pt x="1" y="837"/>
                    </a:lnTo>
                    <a:cubicBezTo>
                      <a:pt x="1" y="980"/>
                      <a:pt x="120" y="1146"/>
                      <a:pt x="263" y="1194"/>
                    </a:cubicBezTo>
                    <a:cubicBezTo>
                      <a:pt x="477" y="1194"/>
                      <a:pt x="620" y="1051"/>
                      <a:pt x="620" y="861"/>
                    </a:cubicBezTo>
                    <a:lnTo>
                      <a:pt x="620" y="337"/>
                    </a:lnTo>
                    <a:cubicBezTo>
                      <a:pt x="620" y="138"/>
                      <a:pt x="477" y="1"/>
                      <a:pt x="304" y="1"/>
                    </a:cubicBezTo>
                    <a:close/>
                  </a:path>
                </a:pathLst>
              </a:custGeom>
              <a:solidFill>
                <a:srgbClr val="7BD5F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2" name="Google Shape;2861;p88">
                <a:extLst>
                  <a:ext uri="{FF2B5EF4-FFF2-40B4-BE49-F238E27FC236}">
                    <a16:creationId xmlns:a16="http://schemas.microsoft.com/office/drawing/2014/main" id="{1093082C-E3A7-2E4A-B089-7732FE51BBE2}"/>
                  </a:ext>
                </a:extLst>
              </p:cNvPr>
              <p:cNvSpPr/>
              <p:nvPr/>
            </p:nvSpPr>
            <p:spPr>
              <a:xfrm>
                <a:off x="2416309" y="3341033"/>
                <a:ext cx="275471" cy="163794"/>
              </a:xfrm>
              <a:custGeom>
                <a:avLst/>
                <a:gdLst/>
                <a:ahLst/>
                <a:cxnLst/>
                <a:rect l="l" t="t" r="r" b="b"/>
                <a:pathLst>
                  <a:path w="7812" h="4645" extrusionOk="0">
                    <a:moveTo>
                      <a:pt x="1858" y="1"/>
                    </a:moveTo>
                    <a:cubicBezTo>
                      <a:pt x="1358" y="1"/>
                      <a:pt x="882" y="358"/>
                      <a:pt x="763" y="834"/>
                    </a:cubicBezTo>
                    <a:lnTo>
                      <a:pt x="72" y="3192"/>
                    </a:lnTo>
                    <a:cubicBezTo>
                      <a:pt x="1" y="3549"/>
                      <a:pt x="48" y="3906"/>
                      <a:pt x="263" y="4192"/>
                    </a:cubicBezTo>
                    <a:cubicBezTo>
                      <a:pt x="477" y="4502"/>
                      <a:pt x="834" y="4645"/>
                      <a:pt x="1191" y="4645"/>
                    </a:cubicBezTo>
                    <a:lnTo>
                      <a:pt x="6573" y="4645"/>
                    </a:lnTo>
                    <a:cubicBezTo>
                      <a:pt x="6931" y="4645"/>
                      <a:pt x="7288" y="4478"/>
                      <a:pt x="7502" y="4192"/>
                    </a:cubicBezTo>
                    <a:cubicBezTo>
                      <a:pt x="7740" y="3930"/>
                      <a:pt x="7812" y="3549"/>
                      <a:pt x="7693" y="3192"/>
                    </a:cubicBezTo>
                    <a:lnTo>
                      <a:pt x="7026" y="834"/>
                    </a:lnTo>
                    <a:cubicBezTo>
                      <a:pt x="6859" y="334"/>
                      <a:pt x="6431" y="1"/>
                      <a:pt x="5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3" name="Google Shape;2862;p88">
                <a:extLst>
                  <a:ext uri="{FF2B5EF4-FFF2-40B4-BE49-F238E27FC236}">
                    <a16:creationId xmlns:a16="http://schemas.microsoft.com/office/drawing/2014/main" id="{9F453AAE-2202-59E2-019F-13396EABF123}"/>
                  </a:ext>
                </a:extLst>
              </p:cNvPr>
              <p:cNvSpPr/>
              <p:nvPr/>
            </p:nvSpPr>
            <p:spPr>
              <a:xfrm>
                <a:off x="2554045" y="3341033"/>
                <a:ext cx="137735" cy="164641"/>
              </a:xfrm>
              <a:custGeom>
                <a:avLst/>
                <a:gdLst/>
                <a:ahLst/>
                <a:cxnLst/>
                <a:rect l="l" t="t" r="r" b="b"/>
                <a:pathLst>
                  <a:path w="3906" h="4669" extrusionOk="0">
                    <a:moveTo>
                      <a:pt x="0" y="1"/>
                    </a:moveTo>
                    <a:lnTo>
                      <a:pt x="0" y="4668"/>
                    </a:lnTo>
                    <a:lnTo>
                      <a:pt x="2691" y="4668"/>
                    </a:lnTo>
                    <a:cubicBezTo>
                      <a:pt x="3049" y="4668"/>
                      <a:pt x="3406" y="4502"/>
                      <a:pt x="3620" y="4240"/>
                    </a:cubicBezTo>
                    <a:cubicBezTo>
                      <a:pt x="3858" y="3930"/>
                      <a:pt x="3906" y="3549"/>
                      <a:pt x="3834" y="3192"/>
                    </a:cubicBezTo>
                    <a:lnTo>
                      <a:pt x="3144" y="834"/>
                    </a:lnTo>
                    <a:cubicBezTo>
                      <a:pt x="2977" y="334"/>
                      <a:pt x="2548"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4" name="Google Shape;2863;p88">
                <a:extLst>
                  <a:ext uri="{FF2B5EF4-FFF2-40B4-BE49-F238E27FC236}">
                    <a16:creationId xmlns:a16="http://schemas.microsoft.com/office/drawing/2014/main" id="{8B0714CE-598B-5A19-3AAB-4A2CF27BA25D}"/>
                  </a:ext>
                </a:extLst>
              </p:cNvPr>
              <p:cNvSpPr/>
              <p:nvPr/>
            </p:nvSpPr>
            <p:spPr>
              <a:xfrm>
                <a:off x="2513740" y="3383031"/>
                <a:ext cx="81492" cy="81492"/>
              </a:xfrm>
              <a:custGeom>
                <a:avLst/>
                <a:gdLst/>
                <a:ahLst/>
                <a:cxnLst/>
                <a:rect l="l" t="t" r="r" b="b"/>
                <a:pathLst>
                  <a:path w="2311" h="2311" extrusionOk="0">
                    <a:moveTo>
                      <a:pt x="1143" y="1"/>
                    </a:moveTo>
                    <a:cubicBezTo>
                      <a:pt x="524" y="1"/>
                      <a:pt x="0" y="524"/>
                      <a:pt x="0" y="1167"/>
                    </a:cubicBezTo>
                    <a:cubicBezTo>
                      <a:pt x="0" y="1810"/>
                      <a:pt x="524" y="2311"/>
                      <a:pt x="1143" y="2311"/>
                    </a:cubicBezTo>
                    <a:cubicBezTo>
                      <a:pt x="1786" y="2311"/>
                      <a:pt x="2310" y="1810"/>
                      <a:pt x="2310" y="1167"/>
                    </a:cubicBezTo>
                    <a:cubicBezTo>
                      <a:pt x="2310" y="524"/>
                      <a:pt x="1786" y="1"/>
                      <a:pt x="1143" y="1"/>
                    </a:cubicBezTo>
                    <a:close/>
                  </a:path>
                </a:pathLst>
              </a:custGeom>
              <a:solidFill>
                <a:srgbClr val="F2F3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125" name="Google Shape;2864;p88">
                <a:extLst>
                  <a:ext uri="{FF2B5EF4-FFF2-40B4-BE49-F238E27FC236}">
                    <a16:creationId xmlns:a16="http://schemas.microsoft.com/office/drawing/2014/main" id="{FA9C6D6F-4516-79BD-29F7-7F4895A8E8AA}"/>
                  </a:ext>
                </a:extLst>
              </p:cNvPr>
              <p:cNvSpPr/>
              <p:nvPr/>
            </p:nvSpPr>
            <p:spPr>
              <a:xfrm>
                <a:off x="2554045" y="3383031"/>
                <a:ext cx="41187" cy="82338"/>
              </a:xfrm>
              <a:custGeom>
                <a:avLst/>
                <a:gdLst/>
                <a:ahLst/>
                <a:cxnLst/>
                <a:rect l="l" t="t" r="r" b="b"/>
                <a:pathLst>
                  <a:path w="1168" h="2335" extrusionOk="0">
                    <a:moveTo>
                      <a:pt x="0" y="1"/>
                    </a:moveTo>
                    <a:lnTo>
                      <a:pt x="0" y="2334"/>
                    </a:lnTo>
                    <a:cubicBezTo>
                      <a:pt x="643" y="2334"/>
                      <a:pt x="1167" y="1810"/>
                      <a:pt x="1167" y="1167"/>
                    </a:cubicBezTo>
                    <a:cubicBezTo>
                      <a:pt x="1167" y="501"/>
                      <a:pt x="643" y="1"/>
                      <a:pt x="0" y="1"/>
                    </a:cubicBezTo>
                    <a:close/>
                  </a:path>
                </a:pathLst>
              </a:custGeom>
              <a:solidFill>
                <a:srgbClr val="E3E7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grpSp>
      <p:cxnSp>
        <p:nvCxnSpPr>
          <p:cNvPr id="7" name="Google Shape;2204;p79">
            <a:extLst>
              <a:ext uri="{FF2B5EF4-FFF2-40B4-BE49-F238E27FC236}">
                <a16:creationId xmlns:a16="http://schemas.microsoft.com/office/drawing/2014/main" id="{8E2FF4DE-B816-6DC0-46F1-CDC9BAC22F89}"/>
              </a:ext>
            </a:extLst>
          </p:cNvPr>
          <p:cNvCxnSpPr>
            <a:cxnSpLocks/>
          </p:cNvCxnSpPr>
          <p:nvPr/>
        </p:nvCxnSpPr>
        <p:spPr>
          <a:xfrm rot="5400000">
            <a:off x="5851386" y="3531015"/>
            <a:ext cx="1058398" cy="138307"/>
          </a:xfrm>
          <a:prstGeom prst="bentConnector3">
            <a:avLst>
              <a:gd name="adj1" fmla="val 323"/>
            </a:avLst>
          </a:prstGeom>
          <a:noFill/>
          <a:ln w="19050" cap="flat" cmpd="sng">
            <a:solidFill>
              <a:schemeClr val="accent1"/>
            </a:solidFill>
            <a:prstDash val="solid"/>
            <a:round/>
            <a:headEnd type="none" w="med" len="med"/>
            <a:tailEnd type="none" w="med" len="med"/>
          </a:ln>
        </p:spPr>
      </p:cxnSp>
      <p:sp>
        <p:nvSpPr>
          <p:cNvPr id="2300" name="Google Shape;3090;p90">
            <a:hlinkClick r:id="rId3" action="ppaction://hlinksldjump"/>
            <a:extLst>
              <a:ext uri="{FF2B5EF4-FFF2-40B4-BE49-F238E27FC236}">
                <a16:creationId xmlns:a16="http://schemas.microsoft.com/office/drawing/2014/main" id="{C83764BB-CFC1-BBE8-8533-1B9D3EC8DFE7}"/>
              </a:ext>
            </a:extLst>
          </p:cNvPr>
          <p:cNvSpPr/>
          <p:nvPr/>
        </p:nvSpPr>
        <p:spPr>
          <a:xfrm>
            <a:off x="4397751" y="4719431"/>
            <a:ext cx="344559"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21</a:t>
            </a:r>
            <a:endParaRPr dirty="0">
              <a:solidFill>
                <a:schemeClr val="accent5"/>
              </a:solidFill>
              <a:latin typeface="Bungee"/>
              <a:ea typeface="Bungee"/>
              <a:cs typeface="Bungee"/>
              <a:sym typeface="Bungee"/>
            </a:endParaRPr>
          </a:p>
        </p:txBody>
      </p:sp>
      <p:sp>
        <p:nvSpPr>
          <p:cNvPr id="32" name="Google Shape;3091;p90">
            <a:hlinkClick r:id="" action="ppaction://hlinkshowjump?jump=nextslide"/>
            <a:extLst>
              <a:ext uri="{FF2B5EF4-FFF2-40B4-BE49-F238E27FC236}">
                <a16:creationId xmlns:a16="http://schemas.microsoft.com/office/drawing/2014/main" id="{E40C82CB-8807-BDC0-34B6-C409FEBBA8C9}"/>
              </a:ext>
            </a:extLst>
          </p:cNvPr>
          <p:cNvSpPr/>
          <p:nvPr/>
        </p:nvSpPr>
        <p:spPr>
          <a:xfrm>
            <a:off x="4828495" y="4740617"/>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 name="Google Shape;3092;p90">
            <a:hlinkClick r:id="" action="ppaction://hlinkshowjump?jump=previousslide"/>
            <a:extLst>
              <a:ext uri="{FF2B5EF4-FFF2-40B4-BE49-F238E27FC236}">
                <a16:creationId xmlns:a16="http://schemas.microsoft.com/office/drawing/2014/main" id="{97AFAA21-0AE6-3017-43CD-C8068A12AAF1}"/>
              </a:ext>
            </a:extLst>
          </p:cNvPr>
          <p:cNvSpPr/>
          <p:nvPr/>
        </p:nvSpPr>
        <p:spPr>
          <a:xfrm flipH="1">
            <a:off x="4137049" y="4740617"/>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81"/>
                                        </p:tgtEl>
                                        <p:attrNameLst>
                                          <p:attrName>style.visibility</p:attrName>
                                        </p:attrNameLst>
                                      </p:cBhvr>
                                      <p:to>
                                        <p:strVal val="visible"/>
                                      </p:to>
                                    </p:set>
                                    <p:animEffect transition="in" filter="fade">
                                      <p:cBhvr>
                                        <p:cTn id="7" dur="1000"/>
                                        <p:tgtEl>
                                          <p:spTgt spid="2281"/>
                                        </p:tgtEl>
                                      </p:cBhvr>
                                    </p:animEffect>
                                    <p:anim calcmode="lin" valueType="num">
                                      <p:cBhvr>
                                        <p:cTn id="8" dur="1000" fill="hold"/>
                                        <p:tgtEl>
                                          <p:spTgt spid="2281"/>
                                        </p:tgtEl>
                                        <p:attrNameLst>
                                          <p:attrName>ppt_x</p:attrName>
                                        </p:attrNameLst>
                                      </p:cBhvr>
                                      <p:tavLst>
                                        <p:tav tm="0">
                                          <p:val>
                                            <p:strVal val="#ppt_x"/>
                                          </p:val>
                                        </p:tav>
                                        <p:tav tm="100000">
                                          <p:val>
                                            <p:strVal val="#ppt_x"/>
                                          </p:val>
                                        </p:tav>
                                      </p:tavLst>
                                    </p:anim>
                                    <p:anim calcmode="lin" valueType="num">
                                      <p:cBhvr>
                                        <p:cTn id="9" dur="1000" fill="hold"/>
                                        <p:tgtEl>
                                          <p:spTgt spid="228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139"/>
                                        </p:tgtEl>
                                        <p:attrNameLst>
                                          <p:attrName>style.visibility</p:attrName>
                                        </p:attrNameLst>
                                      </p:cBhvr>
                                      <p:to>
                                        <p:strVal val="visible"/>
                                      </p:to>
                                    </p:set>
                                    <p:animEffect transition="in" filter="fade">
                                      <p:cBhvr>
                                        <p:cTn id="12" dur="1000"/>
                                        <p:tgtEl>
                                          <p:spTgt spid="2139"/>
                                        </p:tgtEl>
                                      </p:cBhvr>
                                    </p:animEffect>
                                    <p:anim calcmode="lin" valueType="num">
                                      <p:cBhvr>
                                        <p:cTn id="13" dur="1000" fill="hold"/>
                                        <p:tgtEl>
                                          <p:spTgt spid="2139"/>
                                        </p:tgtEl>
                                        <p:attrNameLst>
                                          <p:attrName>ppt_x</p:attrName>
                                        </p:attrNameLst>
                                      </p:cBhvr>
                                      <p:tavLst>
                                        <p:tav tm="0">
                                          <p:val>
                                            <p:strVal val="#ppt_x"/>
                                          </p:val>
                                        </p:tav>
                                        <p:tav tm="100000">
                                          <p:val>
                                            <p:strVal val="#ppt_x"/>
                                          </p:val>
                                        </p:tav>
                                      </p:tavLst>
                                    </p:anim>
                                    <p:anim calcmode="lin" valueType="num">
                                      <p:cBhvr>
                                        <p:cTn id="14" dur="1000" fill="hold"/>
                                        <p:tgtEl>
                                          <p:spTgt spid="213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1000"/>
                                        <p:tgtEl>
                                          <p:spTgt spid="33"/>
                                        </p:tgtEl>
                                      </p:cBhvr>
                                    </p:animEffect>
                                    <p:anim calcmode="lin" valueType="num">
                                      <p:cBhvr>
                                        <p:cTn id="20" dur="1000" fill="hold"/>
                                        <p:tgtEl>
                                          <p:spTgt spid="33"/>
                                        </p:tgtEl>
                                        <p:attrNameLst>
                                          <p:attrName>ppt_x</p:attrName>
                                        </p:attrNameLst>
                                      </p:cBhvr>
                                      <p:tavLst>
                                        <p:tav tm="0">
                                          <p:val>
                                            <p:strVal val="#ppt_x"/>
                                          </p:val>
                                        </p:tav>
                                        <p:tav tm="100000">
                                          <p:val>
                                            <p:strVal val="#ppt_x"/>
                                          </p:val>
                                        </p:tav>
                                      </p:tavLst>
                                    </p:anim>
                                    <p:anim calcmode="lin" valueType="num">
                                      <p:cBhvr>
                                        <p:cTn id="21" dur="1000" fill="hold"/>
                                        <p:tgtEl>
                                          <p:spTgt spid="33"/>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205"/>
                                        </p:tgtEl>
                                        <p:attrNameLst>
                                          <p:attrName>style.visibility</p:attrName>
                                        </p:attrNameLst>
                                      </p:cBhvr>
                                      <p:to>
                                        <p:strVal val="visible"/>
                                      </p:to>
                                    </p:set>
                                    <p:animEffect transition="in" filter="fade">
                                      <p:cBhvr>
                                        <p:cTn id="24" dur="1000"/>
                                        <p:tgtEl>
                                          <p:spTgt spid="2205"/>
                                        </p:tgtEl>
                                      </p:cBhvr>
                                    </p:animEffect>
                                    <p:anim calcmode="lin" valueType="num">
                                      <p:cBhvr>
                                        <p:cTn id="25" dur="1000" fill="hold"/>
                                        <p:tgtEl>
                                          <p:spTgt spid="2205"/>
                                        </p:tgtEl>
                                        <p:attrNameLst>
                                          <p:attrName>ppt_x</p:attrName>
                                        </p:attrNameLst>
                                      </p:cBhvr>
                                      <p:tavLst>
                                        <p:tav tm="0">
                                          <p:val>
                                            <p:strVal val="#ppt_x"/>
                                          </p:val>
                                        </p:tav>
                                        <p:tav tm="100000">
                                          <p:val>
                                            <p:strVal val="#ppt_x"/>
                                          </p:val>
                                        </p:tav>
                                      </p:tavLst>
                                    </p:anim>
                                    <p:anim calcmode="lin" valueType="num">
                                      <p:cBhvr>
                                        <p:cTn id="26" dur="1000" fill="hold"/>
                                        <p:tgtEl>
                                          <p:spTgt spid="2205"/>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301"/>
                                        </p:tgtEl>
                                        <p:attrNameLst>
                                          <p:attrName>style.visibility</p:attrName>
                                        </p:attrNameLst>
                                      </p:cBhvr>
                                      <p:to>
                                        <p:strVal val="visible"/>
                                      </p:to>
                                    </p:set>
                                    <p:animEffect transition="in" filter="fade">
                                      <p:cBhvr>
                                        <p:cTn id="31" dur="1000"/>
                                        <p:tgtEl>
                                          <p:spTgt spid="2301"/>
                                        </p:tgtEl>
                                      </p:cBhvr>
                                    </p:animEffect>
                                    <p:anim calcmode="lin" valueType="num">
                                      <p:cBhvr>
                                        <p:cTn id="32" dur="1000" fill="hold"/>
                                        <p:tgtEl>
                                          <p:spTgt spid="2301"/>
                                        </p:tgtEl>
                                        <p:attrNameLst>
                                          <p:attrName>ppt_x</p:attrName>
                                        </p:attrNameLst>
                                      </p:cBhvr>
                                      <p:tavLst>
                                        <p:tav tm="0">
                                          <p:val>
                                            <p:strVal val="#ppt_x"/>
                                          </p:val>
                                        </p:tav>
                                        <p:tav tm="100000">
                                          <p:val>
                                            <p:strVal val="#ppt_x"/>
                                          </p:val>
                                        </p:tav>
                                      </p:tavLst>
                                    </p:anim>
                                    <p:anim calcmode="lin" valueType="num">
                                      <p:cBhvr>
                                        <p:cTn id="33" dur="1000" fill="hold"/>
                                        <p:tgtEl>
                                          <p:spTgt spid="2301"/>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2170"/>
                                        </p:tgtEl>
                                        <p:attrNameLst>
                                          <p:attrName>style.visibility</p:attrName>
                                        </p:attrNameLst>
                                      </p:cBhvr>
                                      <p:to>
                                        <p:strVal val="visible"/>
                                      </p:to>
                                    </p:set>
                                    <p:animEffect transition="in" filter="fade">
                                      <p:cBhvr>
                                        <p:cTn id="36" dur="1000"/>
                                        <p:tgtEl>
                                          <p:spTgt spid="2170"/>
                                        </p:tgtEl>
                                      </p:cBhvr>
                                    </p:animEffect>
                                    <p:anim calcmode="lin" valueType="num">
                                      <p:cBhvr>
                                        <p:cTn id="37" dur="1000" fill="hold"/>
                                        <p:tgtEl>
                                          <p:spTgt spid="2170"/>
                                        </p:tgtEl>
                                        <p:attrNameLst>
                                          <p:attrName>ppt_x</p:attrName>
                                        </p:attrNameLst>
                                      </p:cBhvr>
                                      <p:tavLst>
                                        <p:tav tm="0">
                                          <p:val>
                                            <p:strVal val="#ppt_x"/>
                                          </p:val>
                                        </p:tav>
                                        <p:tav tm="100000">
                                          <p:val>
                                            <p:strVal val="#ppt_x"/>
                                          </p:val>
                                        </p:tav>
                                      </p:tavLst>
                                    </p:anim>
                                    <p:anim calcmode="lin" valueType="num">
                                      <p:cBhvr>
                                        <p:cTn id="38" dur="1000" fill="hold"/>
                                        <p:tgtEl>
                                          <p:spTgt spid="217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2248"/>
                                        </p:tgtEl>
                                        <p:attrNameLst>
                                          <p:attrName>style.visibility</p:attrName>
                                        </p:attrNameLst>
                                      </p:cBhvr>
                                      <p:to>
                                        <p:strVal val="visible"/>
                                      </p:to>
                                    </p:set>
                                    <p:animEffect transition="in" filter="fade">
                                      <p:cBhvr>
                                        <p:cTn id="43" dur="1000"/>
                                        <p:tgtEl>
                                          <p:spTgt spid="2248"/>
                                        </p:tgtEl>
                                      </p:cBhvr>
                                    </p:animEffect>
                                    <p:anim calcmode="lin" valueType="num">
                                      <p:cBhvr>
                                        <p:cTn id="44" dur="1000" fill="hold"/>
                                        <p:tgtEl>
                                          <p:spTgt spid="2248"/>
                                        </p:tgtEl>
                                        <p:attrNameLst>
                                          <p:attrName>ppt_x</p:attrName>
                                        </p:attrNameLst>
                                      </p:cBhvr>
                                      <p:tavLst>
                                        <p:tav tm="0">
                                          <p:val>
                                            <p:strVal val="#ppt_x"/>
                                          </p:val>
                                        </p:tav>
                                        <p:tav tm="100000">
                                          <p:val>
                                            <p:strVal val="#ppt_x"/>
                                          </p:val>
                                        </p:tav>
                                      </p:tavLst>
                                    </p:anim>
                                    <p:anim calcmode="lin" valueType="num">
                                      <p:cBhvr>
                                        <p:cTn id="45" dur="1000" fill="hold"/>
                                        <p:tgtEl>
                                          <p:spTgt spid="2248"/>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1000"/>
                                        <p:tgtEl>
                                          <p:spTgt spid="53"/>
                                        </p:tgtEl>
                                      </p:cBhvr>
                                    </p:animEffect>
                                    <p:anim calcmode="lin" valueType="num">
                                      <p:cBhvr>
                                        <p:cTn id="49" dur="1000" fill="hold"/>
                                        <p:tgtEl>
                                          <p:spTgt spid="53"/>
                                        </p:tgtEl>
                                        <p:attrNameLst>
                                          <p:attrName>ppt_x</p:attrName>
                                        </p:attrNameLst>
                                      </p:cBhvr>
                                      <p:tavLst>
                                        <p:tav tm="0">
                                          <p:val>
                                            <p:strVal val="#ppt_x"/>
                                          </p:val>
                                        </p:tav>
                                        <p:tav tm="100000">
                                          <p:val>
                                            <p:strVal val="#ppt_x"/>
                                          </p:val>
                                        </p:tav>
                                      </p:tavLst>
                                    </p:anim>
                                    <p:anim calcmode="lin" valueType="num">
                                      <p:cBhvr>
                                        <p:cTn id="50" dur="1000" fill="hold"/>
                                        <p:tgtEl>
                                          <p:spTgt spid="53"/>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fade">
                                      <p:cBhvr>
                                        <p:cTn id="53" dur="1000"/>
                                        <p:tgtEl>
                                          <p:spTgt spid="7"/>
                                        </p:tgtEl>
                                      </p:cBhvr>
                                    </p:animEffect>
                                    <p:anim calcmode="lin" valueType="num">
                                      <p:cBhvr>
                                        <p:cTn id="54" dur="1000" fill="hold"/>
                                        <p:tgtEl>
                                          <p:spTgt spid="7"/>
                                        </p:tgtEl>
                                        <p:attrNameLst>
                                          <p:attrName>ppt_x</p:attrName>
                                        </p:attrNameLst>
                                      </p:cBhvr>
                                      <p:tavLst>
                                        <p:tav tm="0">
                                          <p:val>
                                            <p:strVal val="#ppt_x"/>
                                          </p:val>
                                        </p:tav>
                                        <p:tav tm="100000">
                                          <p:val>
                                            <p:strVal val="#ppt_x"/>
                                          </p:val>
                                        </p:tav>
                                      </p:tavLst>
                                    </p:anim>
                                    <p:anim calcmode="lin" valueType="num">
                                      <p:cBhvr>
                                        <p:cTn id="5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14">
          <a:extLst>
            <a:ext uri="{FF2B5EF4-FFF2-40B4-BE49-F238E27FC236}">
              <a16:creationId xmlns:a16="http://schemas.microsoft.com/office/drawing/2014/main" id="{A209655F-593C-C4B3-A38F-A66973F9E0DC}"/>
            </a:ext>
          </a:extLst>
        </p:cNvPr>
        <p:cNvGrpSpPr/>
        <p:nvPr/>
      </p:nvGrpSpPr>
      <p:grpSpPr>
        <a:xfrm>
          <a:off x="0" y="0"/>
          <a:ext cx="0" cy="0"/>
          <a:chOff x="0" y="0"/>
          <a:chExt cx="0" cy="0"/>
        </a:xfrm>
      </p:grpSpPr>
      <p:sp>
        <p:nvSpPr>
          <p:cNvPr id="8" name="Subtitle 7">
            <a:extLst>
              <a:ext uri="{FF2B5EF4-FFF2-40B4-BE49-F238E27FC236}">
                <a16:creationId xmlns:a16="http://schemas.microsoft.com/office/drawing/2014/main" id="{CF732486-AC05-ED03-B85D-6EB4AC0CEC68}"/>
              </a:ext>
            </a:extLst>
          </p:cNvPr>
          <p:cNvSpPr>
            <a:spLocks noGrp="1"/>
          </p:cNvSpPr>
          <p:nvPr>
            <p:ph type="subTitle" idx="1"/>
          </p:nvPr>
        </p:nvSpPr>
        <p:spPr>
          <a:xfrm>
            <a:off x="2520531" y="16223"/>
            <a:ext cx="4102937" cy="855085"/>
          </a:xfrm>
        </p:spPr>
        <p:txBody>
          <a:bodyPr/>
          <a:lstStyle/>
          <a:p>
            <a:r>
              <a:rPr lang="en-US" sz="3500" dirty="0">
                <a:solidFill>
                  <a:schemeClr val="dk2"/>
                </a:solidFill>
                <a:latin typeface="Bungee"/>
                <a:sym typeface="Bungee"/>
              </a:rPr>
              <a:t>Related Work</a:t>
            </a:r>
          </a:p>
        </p:txBody>
      </p:sp>
      <p:grpSp>
        <p:nvGrpSpPr>
          <p:cNvPr id="4021" name="Google Shape;4021;p109">
            <a:extLst>
              <a:ext uri="{FF2B5EF4-FFF2-40B4-BE49-F238E27FC236}">
                <a16:creationId xmlns:a16="http://schemas.microsoft.com/office/drawing/2014/main" id="{055A34AC-A74C-AA35-EDD0-B21E7AD59D32}"/>
              </a:ext>
            </a:extLst>
          </p:cNvPr>
          <p:cNvGrpSpPr/>
          <p:nvPr/>
        </p:nvGrpSpPr>
        <p:grpSpPr>
          <a:xfrm rot="-6220424">
            <a:off x="8301145" y="4631427"/>
            <a:ext cx="622658" cy="368575"/>
            <a:chOff x="-1131628" y="1232979"/>
            <a:chExt cx="718710" cy="425421"/>
          </a:xfrm>
        </p:grpSpPr>
        <p:sp>
          <p:nvSpPr>
            <p:cNvPr id="4022" name="Google Shape;4022;p109">
              <a:extLst>
                <a:ext uri="{FF2B5EF4-FFF2-40B4-BE49-F238E27FC236}">
                  <a16:creationId xmlns:a16="http://schemas.microsoft.com/office/drawing/2014/main" id="{D4727654-B9F8-0AE9-9823-714ABED46B57}"/>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9">
              <a:extLst>
                <a:ext uri="{FF2B5EF4-FFF2-40B4-BE49-F238E27FC236}">
                  <a16:creationId xmlns:a16="http://schemas.microsoft.com/office/drawing/2014/main" id="{64445406-2E87-2124-5AF1-5817AE81A957}"/>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9">
              <a:extLst>
                <a:ext uri="{FF2B5EF4-FFF2-40B4-BE49-F238E27FC236}">
                  <a16:creationId xmlns:a16="http://schemas.microsoft.com/office/drawing/2014/main" id="{53F8B532-7AAD-B58B-36A6-7987662DE999}"/>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109">
            <a:extLst>
              <a:ext uri="{FF2B5EF4-FFF2-40B4-BE49-F238E27FC236}">
                <a16:creationId xmlns:a16="http://schemas.microsoft.com/office/drawing/2014/main" id="{3706E35F-2603-768F-FD63-DEE805A33D4F}"/>
              </a:ext>
            </a:extLst>
          </p:cNvPr>
          <p:cNvGrpSpPr/>
          <p:nvPr/>
        </p:nvGrpSpPr>
        <p:grpSpPr>
          <a:xfrm rot="-3701250">
            <a:off x="1508431" y="152525"/>
            <a:ext cx="643559" cy="377052"/>
            <a:chOff x="-1131628" y="1250953"/>
            <a:chExt cx="695437" cy="407447"/>
          </a:xfrm>
        </p:grpSpPr>
        <p:sp>
          <p:nvSpPr>
            <p:cNvPr id="4026" name="Google Shape;4026;p109">
              <a:extLst>
                <a:ext uri="{FF2B5EF4-FFF2-40B4-BE49-F238E27FC236}">
                  <a16:creationId xmlns:a16="http://schemas.microsoft.com/office/drawing/2014/main" id="{CD64780D-66C6-3E17-C80C-3682B2200CC7}"/>
                </a:ext>
              </a:extLst>
            </p:cNvPr>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109">
              <a:extLst>
                <a:ext uri="{FF2B5EF4-FFF2-40B4-BE49-F238E27FC236}">
                  <a16:creationId xmlns:a16="http://schemas.microsoft.com/office/drawing/2014/main" id="{9A9D8969-3440-9720-4E95-2CC8A5D24631}"/>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9">
              <a:extLst>
                <a:ext uri="{FF2B5EF4-FFF2-40B4-BE49-F238E27FC236}">
                  <a16:creationId xmlns:a16="http://schemas.microsoft.com/office/drawing/2014/main" id="{9852D282-DD27-3630-95B1-E6F1CEE9E07A}"/>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6620D67A-C297-00E7-3C58-B13A800C4C7A}"/>
              </a:ext>
            </a:extLst>
          </p:cNvPr>
          <p:cNvSpPr txBox="1"/>
          <p:nvPr/>
        </p:nvSpPr>
        <p:spPr>
          <a:xfrm>
            <a:off x="958772" y="1205519"/>
            <a:ext cx="2357135" cy="355803"/>
          </a:xfrm>
          <a:prstGeom prst="rect">
            <a:avLst/>
          </a:prstGeom>
          <a:noFill/>
        </p:spPr>
        <p:txBody>
          <a:bodyPr wrap="square">
            <a:spAutoFit/>
          </a:bodyPr>
          <a:lstStyle/>
          <a:p>
            <a:pPr marL="457200" marR="0" algn="ctr" rtl="1">
              <a:lnSpc>
                <a:spcPct val="107000"/>
              </a:lnSpc>
              <a:spcBef>
                <a:spcPts val="0"/>
              </a:spcBef>
              <a:spcAft>
                <a:spcPts val="800"/>
              </a:spcAft>
            </a:pPr>
            <a:r>
              <a:rPr lang="en-US" sz="1600" dirty="0">
                <a:solidFill>
                  <a:schemeClr val="dk2"/>
                </a:solidFill>
                <a:latin typeface="Bungee"/>
                <a:cs typeface="Cairo"/>
                <a:sym typeface="Cairo"/>
              </a:rPr>
              <a:t>Mysugar App</a:t>
            </a:r>
          </a:p>
        </p:txBody>
      </p:sp>
      <p:sp>
        <p:nvSpPr>
          <p:cNvPr id="7" name="TextBox 6">
            <a:extLst>
              <a:ext uri="{FF2B5EF4-FFF2-40B4-BE49-F238E27FC236}">
                <a16:creationId xmlns:a16="http://schemas.microsoft.com/office/drawing/2014/main" id="{83EC75F2-A118-F2E4-549A-D60A632FC08C}"/>
              </a:ext>
            </a:extLst>
          </p:cNvPr>
          <p:cNvSpPr txBox="1"/>
          <p:nvPr/>
        </p:nvSpPr>
        <p:spPr>
          <a:xfrm>
            <a:off x="190500" y="1514286"/>
            <a:ext cx="4187588" cy="1409681"/>
          </a:xfrm>
          <a:prstGeom prst="rect">
            <a:avLst/>
          </a:prstGeom>
          <a:noFill/>
        </p:spPr>
        <p:txBody>
          <a:bodyPr wrap="square">
            <a:spAutoFit/>
          </a:bodyPr>
          <a:lstStyle/>
          <a:p>
            <a:pPr marL="457200" marR="0" algn="l" rtl="1">
              <a:lnSpc>
                <a:spcPct val="107000"/>
              </a:lnSpc>
              <a:spcBef>
                <a:spcPts val="0"/>
              </a:spcBef>
              <a:spcAft>
                <a:spcPts val="800"/>
              </a:spcAft>
            </a:pPr>
            <a:r>
              <a:rPr lang="en-US" sz="1600" dirty="0">
                <a:solidFill>
                  <a:schemeClr val="dk1"/>
                </a:solidFill>
                <a:latin typeface="Cairo"/>
                <a:cs typeface="Cairo"/>
                <a:sym typeface="Cairo"/>
              </a:rPr>
              <a:t>This app helps users track their blood sugar levels, carbohydrate intake, and insulin doses. It also provides insights and trends to better understand and manage diabetes.</a:t>
            </a:r>
          </a:p>
        </p:txBody>
      </p:sp>
      <p:pic>
        <p:nvPicPr>
          <p:cNvPr id="11" name="Picture 10">
            <a:extLst>
              <a:ext uri="{FF2B5EF4-FFF2-40B4-BE49-F238E27FC236}">
                <a16:creationId xmlns:a16="http://schemas.microsoft.com/office/drawing/2014/main" id="{B48D3AA3-25C6-EB5A-4098-80CAF84C0EBC}"/>
              </a:ext>
            </a:extLst>
          </p:cNvPr>
          <p:cNvPicPr>
            <a:picLocks noChangeAspect="1"/>
          </p:cNvPicPr>
          <p:nvPr/>
        </p:nvPicPr>
        <p:blipFill>
          <a:blip r:embed="rId3"/>
          <a:stretch>
            <a:fillRect/>
          </a:stretch>
        </p:blipFill>
        <p:spPr>
          <a:xfrm>
            <a:off x="593015" y="2947259"/>
            <a:ext cx="3144979" cy="1903735"/>
          </a:xfrm>
          <a:prstGeom prst="rect">
            <a:avLst/>
          </a:prstGeom>
        </p:spPr>
      </p:pic>
      <p:sp>
        <p:nvSpPr>
          <p:cNvPr id="18" name="TextBox 17">
            <a:extLst>
              <a:ext uri="{FF2B5EF4-FFF2-40B4-BE49-F238E27FC236}">
                <a16:creationId xmlns:a16="http://schemas.microsoft.com/office/drawing/2014/main" id="{8AFBF396-C00B-1766-C9F9-663774C15523}"/>
              </a:ext>
            </a:extLst>
          </p:cNvPr>
          <p:cNvSpPr txBox="1"/>
          <p:nvPr/>
        </p:nvSpPr>
        <p:spPr>
          <a:xfrm>
            <a:off x="4658362" y="1190687"/>
            <a:ext cx="4244930" cy="355803"/>
          </a:xfrm>
          <a:prstGeom prst="rect">
            <a:avLst/>
          </a:prstGeom>
          <a:noFill/>
        </p:spPr>
        <p:txBody>
          <a:bodyPr wrap="square">
            <a:spAutoFit/>
          </a:bodyPr>
          <a:lstStyle/>
          <a:p>
            <a:pPr marL="457200" algn="ctr" rtl="1">
              <a:lnSpc>
                <a:spcPct val="107000"/>
              </a:lnSpc>
              <a:spcAft>
                <a:spcPts val="800"/>
              </a:spcAft>
            </a:pPr>
            <a:r>
              <a:rPr lang="en-US" sz="1600" dirty="0">
                <a:solidFill>
                  <a:schemeClr val="dk2"/>
                </a:solidFill>
                <a:latin typeface="Bungee"/>
                <a:cs typeface="Cairo"/>
              </a:rPr>
              <a:t>DIAbetes digital health App</a:t>
            </a:r>
          </a:p>
        </p:txBody>
      </p:sp>
      <p:sp>
        <p:nvSpPr>
          <p:cNvPr id="20" name="TextBox 19">
            <a:extLst>
              <a:ext uri="{FF2B5EF4-FFF2-40B4-BE49-F238E27FC236}">
                <a16:creationId xmlns:a16="http://schemas.microsoft.com/office/drawing/2014/main" id="{5572CE6D-391C-8220-034F-21BB6AAFE77C}"/>
              </a:ext>
            </a:extLst>
          </p:cNvPr>
          <p:cNvSpPr txBox="1"/>
          <p:nvPr/>
        </p:nvSpPr>
        <p:spPr>
          <a:xfrm>
            <a:off x="4610860" y="1483525"/>
            <a:ext cx="4677920" cy="1409681"/>
          </a:xfrm>
          <a:prstGeom prst="rect">
            <a:avLst/>
          </a:prstGeom>
          <a:noFill/>
        </p:spPr>
        <p:txBody>
          <a:bodyPr wrap="square">
            <a:spAutoFit/>
          </a:bodyPr>
          <a:lstStyle/>
          <a:p>
            <a:pPr marL="457200" marR="0" algn="l" rtl="1">
              <a:lnSpc>
                <a:spcPct val="107000"/>
              </a:lnSpc>
              <a:spcBef>
                <a:spcPts val="0"/>
              </a:spcBef>
              <a:spcAft>
                <a:spcPts val="800"/>
              </a:spcAft>
            </a:pPr>
            <a:r>
              <a:rPr lang="en-US" sz="1600" dirty="0">
                <a:solidFill>
                  <a:schemeClr val="dk1"/>
                </a:solidFill>
                <a:latin typeface="Cairo"/>
                <a:cs typeface="Cairo"/>
              </a:rPr>
              <a:t>Glooko syncs with various blood glucose meters, insulin pumps, and continuous glucose monitors to track blood sugar levels and other diabetes-related data. It also provides analytics and insights for better management.</a:t>
            </a:r>
          </a:p>
        </p:txBody>
      </p:sp>
      <p:pic>
        <p:nvPicPr>
          <p:cNvPr id="24" name="Picture 23">
            <a:extLst>
              <a:ext uri="{FF2B5EF4-FFF2-40B4-BE49-F238E27FC236}">
                <a16:creationId xmlns:a16="http://schemas.microsoft.com/office/drawing/2014/main" id="{3A18B564-9415-EC32-31C8-4A53730FB78E}"/>
              </a:ext>
            </a:extLst>
          </p:cNvPr>
          <p:cNvPicPr>
            <a:picLocks noChangeAspect="1"/>
          </p:cNvPicPr>
          <p:nvPr/>
        </p:nvPicPr>
        <p:blipFill>
          <a:blip r:embed="rId4"/>
          <a:stretch>
            <a:fillRect/>
          </a:stretch>
        </p:blipFill>
        <p:spPr>
          <a:xfrm>
            <a:off x="5173187" y="2947259"/>
            <a:ext cx="3049581" cy="1903736"/>
          </a:xfrm>
          <a:prstGeom prst="rect">
            <a:avLst/>
          </a:prstGeom>
        </p:spPr>
      </p:pic>
      <p:sp>
        <p:nvSpPr>
          <p:cNvPr id="10" name="Google Shape;4294;p113">
            <a:hlinkClick r:id="rId5" action="ppaction://hlinksldjump"/>
            <a:extLst>
              <a:ext uri="{FF2B5EF4-FFF2-40B4-BE49-F238E27FC236}">
                <a16:creationId xmlns:a16="http://schemas.microsoft.com/office/drawing/2014/main" id="{DD51FD37-7920-63A9-6465-0E0BBB8F0D95}"/>
              </a:ext>
            </a:extLst>
          </p:cNvPr>
          <p:cNvSpPr/>
          <p:nvPr/>
        </p:nvSpPr>
        <p:spPr>
          <a:xfrm>
            <a:off x="4365832" y="4743621"/>
            <a:ext cx="344809"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23</a:t>
            </a:r>
            <a:endParaRPr dirty="0">
              <a:solidFill>
                <a:schemeClr val="accent5"/>
              </a:solidFill>
              <a:latin typeface="Bungee"/>
              <a:ea typeface="Bungee"/>
              <a:cs typeface="Bungee"/>
              <a:sym typeface="Bungee"/>
            </a:endParaRPr>
          </a:p>
        </p:txBody>
      </p:sp>
      <p:sp>
        <p:nvSpPr>
          <p:cNvPr id="12" name="Google Shape;4295;p113">
            <a:hlinkClick r:id="" action="ppaction://hlinkshowjump?jump=nextslide"/>
            <a:extLst>
              <a:ext uri="{FF2B5EF4-FFF2-40B4-BE49-F238E27FC236}">
                <a16:creationId xmlns:a16="http://schemas.microsoft.com/office/drawing/2014/main" id="{AE126A98-85C6-18B6-6D19-5378C309CA70}"/>
              </a:ext>
            </a:extLst>
          </p:cNvPr>
          <p:cNvSpPr/>
          <p:nvPr/>
        </p:nvSpPr>
        <p:spPr>
          <a:xfrm>
            <a:off x="4797004" y="4790204"/>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3" name="Google Shape;4296;p113">
            <a:hlinkClick r:id="" action="ppaction://hlinkshowjump?jump=previousslide"/>
            <a:extLst>
              <a:ext uri="{FF2B5EF4-FFF2-40B4-BE49-F238E27FC236}">
                <a16:creationId xmlns:a16="http://schemas.microsoft.com/office/drawing/2014/main" id="{DA5C021E-9484-1FFC-0B4F-C875BEB3F4A6}"/>
              </a:ext>
            </a:extLst>
          </p:cNvPr>
          <p:cNvSpPr/>
          <p:nvPr/>
        </p:nvSpPr>
        <p:spPr>
          <a:xfrm flipH="1">
            <a:off x="4099067" y="4790204"/>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extLst>
      <p:ext uri="{BB962C8B-B14F-4D97-AF65-F5344CB8AC3E}">
        <p14:creationId xmlns:p14="http://schemas.microsoft.com/office/powerpoint/2010/main" val="184177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8" grpId="0"/>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4021;p109">
            <a:extLst>
              <a:ext uri="{FF2B5EF4-FFF2-40B4-BE49-F238E27FC236}">
                <a16:creationId xmlns:a16="http://schemas.microsoft.com/office/drawing/2014/main" id="{2307108C-CAD8-2A65-80FA-6DC2F4A492F5}"/>
              </a:ext>
            </a:extLst>
          </p:cNvPr>
          <p:cNvGrpSpPr/>
          <p:nvPr/>
        </p:nvGrpSpPr>
        <p:grpSpPr>
          <a:xfrm rot="-6220424">
            <a:off x="6802468" y="4490206"/>
            <a:ext cx="622658" cy="368575"/>
            <a:chOff x="-1131628" y="1232979"/>
            <a:chExt cx="718710" cy="425421"/>
          </a:xfrm>
        </p:grpSpPr>
        <p:sp>
          <p:nvSpPr>
            <p:cNvPr id="5" name="Google Shape;4022;p109">
              <a:extLst>
                <a:ext uri="{FF2B5EF4-FFF2-40B4-BE49-F238E27FC236}">
                  <a16:creationId xmlns:a16="http://schemas.microsoft.com/office/drawing/2014/main" id="{5E5575F7-255C-16E8-3FE4-FA62FF5D3106}"/>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023;p109">
              <a:extLst>
                <a:ext uri="{FF2B5EF4-FFF2-40B4-BE49-F238E27FC236}">
                  <a16:creationId xmlns:a16="http://schemas.microsoft.com/office/drawing/2014/main" id="{27CCB2B0-5A79-F4D2-CDE2-E6C3D3B50EF6}"/>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024;p109">
              <a:extLst>
                <a:ext uri="{FF2B5EF4-FFF2-40B4-BE49-F238E27FC236}">
                  <a16:creationId xmlns:a16="http://schemas.microsoft.com/office/drawing/2014/main" id="{2D8417CF-5A5C-5954-D464-C126B1A7B16F}"/>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4021;p109">
            <a:extLst>
              <a:ext uri="{FF2B5EF4-FFF2-40B4-BE49-F238E27FC236}">
                <a16:creationId xmlns:a16="http://schemas.microsoft.com/office/drawing/2014/main" id="{C87CEF9A-807F-B3BC-8FF7-2579AAB77553}"/>
              </a:ext>
            </a:extLst>
          </p:cNvPr>
          <p:cNvGrpSpPr/>
          <p:nvPr/>
        </p:nvGrpSpPr>
        <p:grpSpPr>
          <a:xfrm rot="-6220424">
            <a:off x="415888" y="4147818"/>
            <a:ext cx="622658" cy="368575"/>
            <a:chOff x="-1131628" y="1232979"/>
            <a:chExt cx="718710" cy="425421"/>
          </a:xfrm>
        </p:grpSpPr>
        <p:sp>
          <p:nvSpPr>
            <p:cNvPr id="9" name="Google Shape;4022;p109">
              <a:extLst>
                <a:ext uri="{FF2B5EF4-FFF2-40B4-BE49-F238E27FC236}">
                  <a16:creationId xmlns:a16="http://schemas.microsoft.com/office/drawing/2014/main" id="{AE2CA54C-A20A-83B2-954F-175D6AF8F151}"/>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023;p109">
              <a:extLst>
                <a:ext uri="{FF2B5EF4-FFF2-40B4-BE49-F238E27FC236}">
                  <a16:creationId xmlns:a16="http://schemas.microsoft.com/office/drawing/2014/main" id="{63DA2BCE-5B32-7F90-005F-BA63DEF35722}"/>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024;p109">
              <a:extLst>
                <a:ext uri="{FF2B5EF4-FFF2-40B4-BE49-F238E27FC236}">
                  <a16:creationId xmlns:a16="http://schemas.microsoft.com/office/drawing/2014/main" id="{524BB723-D612-7C54-5F63-7F3E7557D7CF}"/>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4021;p109">
            <a:extLst>
              <a:ext uri="{FF2B5EF4-FFF2-40B4-BE49-F238E27FC236}">
                <a16:creationId xmlns:a16="http://schemas.microsoft.com/office/drawing/2014/main" id="{28845693-B1CA-CA05-DBE9-C0193BE640CE}"/>
              </a:ext>
            </a:extLst>
          </p:cNvPr>
          <p:cNvGrpSpPr/>
          <p:nvPr/>
        </p:nvGrpSpPr>
        <p:grpSpPr>
          <a:xfrm rot="-6220424">
            <a:off x="2123790" y="250566"/>
            <a:ext cx="622658" cy="368575"/>
            <a:chOff x="-1131628" y="1232979"/>
            <a:chExt cx="718710" cy="425421"/>
          </a:xfrm>
        </p:grpSpPr>
        <p:sp>
          <p:nvSpPr>
            <p:cNvPr id="13" name="Google Shape;4022;p109">
              <a:extLst>
                <a:ext uri="{FF2B5EF4-FFF2-40B4-BE49-F238E27FC236}">
                  <a16:creationId xmlns:a16="http://schemas.microsoft.com/office/drawing/2014/main" id="{39C5B2B9-E7D2-BF32-38D2-258E480E4941}"/>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023;p109">
              <a:extLst>
                <a:ext uri="{FF2B5EF4-FFF2-40B4-BE49-F238E27FC236}">
                  <a16:creationId xmlns:a16="http://schemas.microsoft.com/office/drawing/2014/main" id="{ED3151FC-A7BD-8FE8-161A-E4BE53EDCE80}"/>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024;p109">
              <a:extLst>
                <a:ext uri="{FF2B5EF4-FFF2-40B4-BE49-F238E27FC236}">
                  <a16:creationId xmlns:a16="http://schemas.microsoft.com/office/drawing/2014/main" id="{3A211EEB-3B79-DCA4-EABE-3E65FEF6AAA6}"/>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B8F69ACF-616A-A63A-7214-49208E89A72C}"/>
              </a:ext>
            </a:extLst>
          </p:cNvPr>
          <p:cNvSpPr txBox="1"/>
          <p:nvPr/>
        </p:nvSpPr>
        <p:spPr>
          <a:xfrm>
            <a:off x="2678026" y="154662"/>
            <a:ext cx="4572000" cy="630942"/>
          </a:xfrm>
          <a:prstGeom prst="rect">
            <a:avLst/>
          </a:prstGeom>
          <a:noFill/>
        </p:spPr>
        <p:txBody>
          <a:bodyPr wrap="square">
            <a:spAutoFit/>
          </a:bodyPr>
          <a:lstStyle/>
          <a:p>
            <a:r>
              <a:rPr lang="en-US" sz="3500" dirty="0">
                <a:solidFill>
                  <a:schemeClr val="dk1"/>
                </a:solidFill>
                <a:latin typeface="Bungee"/>
                <a:sym typeface="Bungee"/>
              </a:rPr>
              <a:t>Our differences </a:t>
            </a:r>
          </a:p>
        </p:txBody>
      </p:sp>
      <p:sp>
        <p:nvSpPr>
          <p:cNvPr id="21" name="TextBox 20">
            <a:extLst>
              <a:ext uri="{FF2B5EF4-FFF2-40B4-BE49-F238E27FC236}">
                <a16:creationId xmlns:a16="http://schemas.microsoft.com/office/drawing/2014/main" id="{B53B0A30-A325-2905-2BEF-3E782A9B64F3}"/>
              </a:ext>
            </a:extLst>
          </p:cNvPr>
          <p:cNvSpPr txBox="1"/>
          <p:nvPr/>
        </p:nvSpPr>
        <p:spPr>
          <a:xfrm>
            <a:off x="757374" y="1026486"/>
            <a:ext cx="6750732" cy="4185761"/>
          </a:xfrm>
          <a:prstGeom prst="rect">
            <a:avLst/>
          </a:prstGeom>
          <a:noFill/>
        </p:spPr>
        <p:txBody>
          <a:bodyPr wrap="square">
            <a:spAutoFit/>
          </a:bodyPr>
          <a:lstStyle/>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Integration with Providers</a:t>
            </a:r>
            <a:r>
              <a:rPr lang="en-GB" sz="1600" dirty="0">
                <a:solidFill>
                  <a:schemeClr val="accent6"/>
                </a:solidFill>
                <a:latin typeface="Cairo" panose="020B0604020202020204" charset="-78"/>
                <a:cs typeface="Cairo" panose="020B0604020202020204" charset="-78"/>
              </a:rPr>
              <a:t>: Seamless integration with healthcare providers.</a:t>
            </a:r>
          </a:p>
          <a:p>
            <a:pPr marL="285750" indent="-285750">
              <a:buClr>
                <a:schemeClr val="accent6"/>
              </a:buClr>
              <a:buFont typeface="Arial" panose="020B0604020202020204" pitchFamily="34" charset="0"/>
              <a:buChar char="•"/>
            </a:pPr>
            <a:endParaRPr lang="en-US" sz="1600" dirty="0">
              <a:solidFill>
                <a:schemeClr val="accent6"/>
              </a:solidFill>
              <a:latin typeface="Cairo" panose="020B0604020202020204" charset="-78"/>
              <a:cs typeface="Cairo" panose="020B0604020202020204" charset="-78"/>
            </a:endParaRPr>
          </a:p>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Customer Support</a:t>
            </a:r>
            <a:r>
              <a:rPr lang="en-GB" sz="1600" dirty="0">
                <a:solidFill>
                  <a:schemeClr val="accent6"/>
                </a:solidFill>
                <a:latin typeface="Cairo" panose="020B0604020202020204" charset="-78"/>
                <a:cs typeface="Cairo" panose="020B0604020202020204" charset="-78"/>
              </a:rPr>
              <a:t>: Users can make reviews, and admins can reply</a:t>
            </a:r>
            <a:r>
              <a:rPr lang="en-US" sz="1600" dirty="0">
                <a:solidFill>
                  <a:schemeClr val="dk1"/>
                </a:solidFill>
                <a:latin typeface="Cairo"/>
                <a:cs typeface="Cairo"/>
              </a:rPr>
              <a:t>.</a:t>
            </a:r>
          </a:p>
          <a:p>
            <a:pPr marL="285750" indent="-285750">
              <a:buClr>
                <a:schemeClr val="accent6"/>
              </a:buClr>
              <a:buFont typeface="Arial" panose="020B0604020202020204" pitchFamily="34" charset="0"/>
              <a:buChar char="•"/>
            </a:pPr>
            <a:endParaRPr lang="en-US" sz="1600" dirty="0">
              <a:solidFill>
                <a:schemeClr val="dk1"/>
              </a:solidFill>
              <a:latin typeface="Cairo"/>
              <a:cs typeface="Cairo"/>
            </a:endParaRPr>
          </a:p>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Topic Search</a:t>
            </a:r>
            <a:r>
              <a:rPr lang="en-GB" sz="1600" dirty="0">
                <a:solidFill>
                  <a:schemeClr val="accent6"/>
                </a:solidFill>
                <a:latin typeface="Cairo" panose="020B0604020202020204" charset="-78"/>
                <a:cs typeface="Cairo" panose="020B0604020202020204" charset="-78"/>
              </a:rPr>
              <a:t>: Search functionality for specific health topics.</a:t>
            </a:r>
          </a:p>
          <a:p>
            <a:pPr marL="285750" indent="-285750">
              <a:buClr>
                <a:schemeClr val="accent6"/>
              </a:buClr>
              <a:buFont typeface="Arial" panose="020B0604020202020204" pitchFamily="34" charset="0"/>
              <a:buChar char="•"/>
            </a:pPr>
            <a:endParaRPr lang="en-GB" sz="1600" dirty="0">
              <a:solidFill>
                <a:schemeClr val="accent6"/>
              </a:solidFill>
              <a:latin typeface="Cairo" panose="020B0604020202020204" charset="-78"/>
              <a:cs typeface="Cairo" panose="020B0604020202020204" charset="-78"/>
            </a:endParaRPr>
          </a:p>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Diabetes Prediction</a:t>
            </a:r>
            <a:r>
              <a:rPr lang="en-GB" sz="1600" dirty="0">
                <a:solidFill>
                  <a:schemeClr val="accent6"/>
                </a:solidFill>
                <a:latin typeface="Cairo" panose="020B0604020202020204" charset="-78"/>
                <a:cs typeface="Cairo" panose="020B0604020202020204" charset="-78"/>
              </a:rPr>
              <a:t>: Initial prediction of diabetes at app startup.</a:t>
            </a:r>
          </a:p>
          <a:p>
            <a:pPr marL="285750" indent="-285750">
              <a:buClr>
                <a:schemeClr val="accent6"/>
              </a:buClr>
              <a:buFont typeface="Arial" panose="020B0604020202020204" pitchFamily="34" charset="0"/>
              <a:buChar char="•"/>
            </a:pPr>
            <a:endParaRPr lang="en-GB" sz="1600" dirty="0">
              <a:solidFill>
                <a:schemeClr val="accent6"/>
              </a:solidFill>
              <a:latin typeface="Cairo" panose="020B0604020202020204" charset="-78"/>
              <a:cs typeface="Cairo" panose="020B0604020202020204" charset="-78"/>
            </a:endParaRPr>
          </a:p>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Location Services</a:t>
            </a:r>
            <a:r>
              <a:rPr lang="en-GB" sz="1600" dirty="0">
                <a:solidFill>
                  <a:schemeClr val="accent6"/>
                </a:solidFill>
                <a:latin typeface="Cairo" panose="020B0604020202020204" charset="-78"/>
                <a:cs typeface="Cairo" panose="020B0604020202020204" charset="-78"/>
              </a:rPr>
              <a:t>: Provides locations of drugstores, clinics, and restaurants.</a:t>
            </a:r>
          </a:p>
          <a:p>
            <a:pPr marL="285750" indent="-285750">
              <a:buClr>
                <a:schemeClr val="accent6"/>
              </a:buClr>
              <a:buFont typeface="Arial" panose="020B0604020202020204" pitchFamily="34" charset="0"/>
              <a:buChar char="•"/>
            </a:pPr>
            <a:endParaRPr lang="en-GB" sz="1600" dirty="0">
              <a:solidFill>
                <a:schemeClr val="accent6"/>
              </a:solidFill>
              <a:latin typeface="Cairo" panose="020B0604020202020204" charset="-78"/>
              <a:cs typeface="Cairo" panose="020B0604020202020204" charset="-78"/>
            </a:endParaRPr>
          </a:p>
          <a:p>
            <a:pPr marL="285750" indent="-285750">
              <a:buClr>
                <a:schemeClr val="accent6"/>
              </a:buClr>
              <a:buFont typeface="Arial" panose="020B0604020202020204" pitchFamily="34" charset="0"/>
              <a:buChar char="•"/>
            </a:pPr>
            <a:r>
              <a:rPr lang="en-GB" sz="1600" b="1" dirty="0">
                <a:solidFill>
                  <a:schemeClr val="accent6"/>
                </a:solidFill>
                <a:latin typeface="Cairo" panose="020B0604020202020204" charset="-78"/>
                <a:cs typeface="Cairo" panose="020B0604020202020204" charset="-78"/>
              </a:rPr>
              <a:t>Medication Schedule</a:t>
            </a:r>
            <a:r>
              <a:rPr lang="en-GB" sz="1600" dirty="0">
                <a:solidFill>
                  <a:schemeClr val="accent6"/>
                </a:solidFill>
                <a:latin typeface="Cairo" panose="020B0604020202020204" charset="-78"/>
                <a:cs typeface="Cairo" panose="020B0604020202020204" charset="-78"/>
              </a:rPr>
              <a:t>: Users can create their own medication schedules.</a:t>
            </a:r>
          </a:p>
          <a:p>
            <a:pPr>
              <a:buClr>
                <a:schemeClr val="accent6"/>
              </a:buClr>
            </a:pPr>
            <a:endParaRPr lang="en-GB" sz="1600" dirty="0">
              <a:solidFill>
                <a:schemeClr val="accent6"/>
              </a:solidFill>
              <a:latin typeface="Cairo" panose="020B0604020202020204" charset="-78"/>
              <a:cs typeface="Cairo" panose="020B0604020202020204" charset="-78"/>
            </a:endParaRPr>
          </a:p>
          <a:p>
            <a:pPr marL="285750" indent="-285750">
              <a:buClr>
                <a:schemeClr val="accent6"/>
              </a:buClr>
              <a:buFont typeface="Symbol" panose="05050102010706020507" pitchFamily="18" charset="2"/>
              <a:buChar char="·"/>
            </a:pPr>
            <a:endParaRPr lang="en-US" sz="1600" dirty="0">
              <a:solidFill>
                <a:schemeClr val="dk1"/>
              </a:solidFill>
              <a:latin typeface="Cairo"/>
              <a:cs typeface="Cairo"/>
            </a:endParaRPr>
          </a:p>
          <a:p>
            <a:pPr marL="285750" indent="-285750">
              <a:buClr>
                <a:schemeClr val="accent6"/>
              </a:buClr>
              <a:buFont typeface="Symbol" panose="05050102010706020507" pitchFamily="18" charset="2"/>
              <a:buChar char="·"/>
            </a:pPr>
            <a:endParaRPr lang="en-US" sz="1200" dirty="0">
              <a:solidFill>
                <a:schemeClr val="accent6"/>
              </a:solidFill>
              <a:latin typeface="Segoe UI" panose="020B0502040204020203" pitchFamily="34" charset="0"/>
            </a:endParaRPr>
          </a:p>
          <a:p>
            <a:pPr marL="285750" indent="-285750">
              <a:buClr>
                <a:schemeClr val="accent6"/>
              </a:buClr>
              <a:buFont typeface="Symbol" panose="05050102010706020507" pitchFamily="18" charset="2"/>
              <a:buChar char="·"/>
            </a:pPr>
            <a:endParaRPr lang="en-US" sz="1400" b="1" dirty="0">
              <a:solidFill>
                <a:schemeClr val="bg2"/>
              </a:solidFill>
            </a:endParaRPr>
          </a:p>
        </p:txBody>
      </p:sp>
      <p:grpSp>
        <p:nvGrpSpPr>
          <p:cNvPr id="2" name="Google Shape;4163;p111">
            <a:extLst>
              <a:ext uri="{FF2B5EF4-FFF2-40B4-BE49-F238E27FC236}">
                <a16:creationId xmlns:a16="http://schemas.microsoft.com/office/drawing/2014/main" id="{5BBCAC3D-EC07-4073-E239-F6C374394EFC}"/>
              </a:ext>
            </a:extLst>
          </p:cNvPr>
          <p:cNvGrpSpPr/>
          <p:nvPr/>
        </p:nvGrpSpPr>
        <p:grpSpPr>
          <a:xfrm>
            <a:off x="6596046" y="761331"/>
            <a:ext cx="2203296" cy="1246818"/>
            <a:chOff x="6251083" y="771086"/>
            <a:chExt cx="2203296" cy="1246818"/>
          </a:xfrm>
        </p:grpSpPr>
        <p:grpSp>
          <p:nvGrpSpPr>
            <p:cNvPr id="3" name="Google Shape;4164;p111">
              <a:extLst>
                <a:ext uri="{FF2B5EF4-FFF2-40B4-BE49-F238E27FC236}">
                  <a16:creationId xmlns:a16="http://schemas.microsoft.com/office/drawing/2014/main" id="{A61B9301-43D1-1E5D-4E78-DEEE556910EB}"/>
                </a:ext>
              </a:extLst>
            </p:cNvPr>
            <p:cNvGrpSpPr/>
            <p:nvPr/>
          </p:nvGrpSpPr>
          <p:grpSpPr>
            <a:xfrm>
              <a:off x="6251083" y="771086"/>
              <a:ext cx="2203296" cy="1246818"/>
              <a:chOff x="4393975" y="664425"/>
              <a:chExt cx="2801750" cy="1585475"/>
            </a:xfrm>
          </p:grpSpPr>
          <p:sp>
            <p:nvSpPr>
              <p:cNvPr id="18" name="Google Shape;4165;p111">
                <a:extLst>
                  <a:ext uri="{FF2B5EF4-FFF2-40B4-BE49-F238E27FC236}">
                    <a16:creationId xmlns:a16="http://schemas.microsoft.com/office/drawing/2014/main" id="{1289725E-AA76-7BA7-D813-9CDC272D3E08}"/>
                  </a:ext>
                </a:extLst>
              </p:cNvPr>
              <p:cNvSpPr/>
              <p:nvPr/>
            </p:nvSpPr>
            <p:spPr>
              <a:xfrm>
                <a:off x="5159175" y="1059150"/>
                <a:ext cx="117800" cy="100750"/>
              </a:xfrm>
              <a:custGeom>
                <a:avLst/>
                <a:gdLst/>
                <a:ahLst/>
                <a:cxnLst/>
                <a:rect l="l" t="t" r="r" b="b"/>
                <a:pathLst>
                  <a:path w="4712" h="4030" extrusionOk="0">
                    <a:moveTo>
                      <a:pt x="1734" y="1"/>
                    </a:moveTo>
                    <a:cubicBezTo>
                      <a:pt x="1186" y="1"/>
                      <a:pt x="654" y="313"/>
                      <a:pt x="396" y="808"/>
                    </a:cubicBezTo>
                    <a:cubicBezTo>
                      <a:pt x="1" y="1537"/>
                      <a:pt x="305" y="2449"/>
                      <a:pt x="1034" y="2814"/>
                    </a:cubicBezTo>
                    <a:lnTo>
                      <a:pt x="3344" y="4030"/>
                    </a:lnTo>
                    <a:lnTo>
                      <a:pt x="4712" y="1385"/>
                    </a:lnTo>
                    <a:lnTo>
                      <a:pt x="2402" y="170"/>
                    </a:lnTo>
                    <a:cubicBezTo>
                      <a:pt x="2189" y="54"/>
                      <a:pt x="1960"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66;p111">
                <a:extLst>
                  <a:ext uri="{FF2B5EF4-FFF2-40B4-BE49-F238E27FC236}">
                    <a16:creationId xmlns:a16="http://schemas.microsoft.com/office/drawing/2014/main" id="{5090798F-BE5A-4631-0785-C5B718897E50}"/>
                  </a:ext>
                </a:extLst>
              </p:cNvPr>
              <p:cNvSpPr/>
              <p:nvPr/>
            </p:nvSpPr>
            <p:spPr>
              <a:xfrm>
                <a:off x="6982150" y="1920225"/>
                <a:ext cx="213575" cy="329675"/>
              </a:xfrm>
              <a:custGeom>
                <a:avLst/>
                <a:gdLst/>
                <a:ahLst/>
                <a:cxnLst/>
                <a:rect l="l" t="t" r="r" b="b"/>
                <a:pathLst>
                  <a:path w="8543" h="13187" extrusionOk="0">
                    <a:moveTo>
                      <a:pt x="7082" y="0"/>
                    </a:moveTo>
                    <a:cubicBezTo>
                      <a:pt x="6625" y="0"/>
                      <a:pt x="6190" y="261"/>
                      <a:pt x="5958" y="681"/>
                    </a:cubicBezTo>
                    <a:lnTo>
                      <a:pt x="335" y="11320"/>
                    </a:lnTo>
                    <a:cubicBezTo>
                      <a:pt x="1" y="11928"/>
                      <a:pt x="244" y="12718"/>
                      <a:pt x="882" y="13022"/>
                    </a:cubicBezTo>
                    <a:cubicBezTo>
                      <a:pt x="1070" y="13135"/>
                      <a:pt x="1272" y="13186"/>
                      <a:pt x="1471" y="13186"/>
                    </a:cubicBezTo>
                    <a:cubicBezTo>
                      <a:pt x="1918" y="13186"/>
                      <a:pt x="2353" y="12926"/>
                      <a:pt x="2585" y="12505"/>
                    </a:cubicBezTo>
                    <a:lnTo>
                      <a:pt x="8208" y="1867"/>
                    </a:lnTo>
                    <a:cubicBezTo>
                      <a:pt x="8542" y="1259"/>
                      <a:pt x="8299" y="499"/>
                      <a:pt x="7691" y="165"/>
                    </a:cubicBezTo>
                    <a:cubicBezTo>
                      <a:pt x="7494" y="52"/>
                      <a:pt x="7286" y="0"/>
                      <a:pt x="7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167;p111">
                <a:extLst>
                  <a:ext uri="{FF2B5EF4-FFF2-40B4-BE49-F238E27FC236}">
                    <a16:creationId xmlns:a16="http://schemas.microsoft.com/office/drawing/2014/main" id="{0B3F2A38-5FF4-934C-643B-E294C15E5DEA}"/>
                  </a:ext>
                </a:extLst>
              </p:cNvPr>
              <p:cNvSpPr/>
              <p:nvPr/>
            </p:nvSpPr>
            <p:spPr>
              <a:xfrm>
                <a:off x="5201725" y="976000"/>
                <a:ext cx="1403550" cy="976475"/>
              </a:xfrm>
              <a:custGeom>
                <a:avLst/>
                <a:gdLst/>
                <a:ahLst/>
                <a:cxnLst/>
                <a:rect l="l" t="t" r="r" b="b"/>
                <a:pathLst>
                  <a:path w="56142" h="39059" extrusionOk="0">
                    <a:moveTo>
                      <a:pt x="7113" y="0"/>
                    </a:moveTo>
                    <a:cubicBezTo>
                      <a:pt x="7113" y="0"/>
                      <a:pt x="335" y="5623"/>
                      <a:pt x="1" y="13313"/>
                    </a:cubicBezTo>
                    <a:lnTo>
                      <a:pt x="49029" y="39058"/>
                    </a:lnTo>
                    <a:lnTo>
                      <a:pt x="49607" y="38025"/>
                    </a:lnTo>
                    <a:lnTo>
                      <a:pt x="1217" y="12645"/>
                    </a:lnTo>
                    <a:cubicBezTo>
                      <a:pt x="1794" y="7234"/>
                      <a:pt x="5776" y="2888"/>
                      <a:pt x="7296" y="1459"/>
                    </a:cubicBezTo>
                    <a:lnTo>
                      <a:pt x="55564" y="26839"/>
                    </a:lnTo>
                    <a:lnTo>
                      <a:pt x="56142" y="25776"/>
                    </a:lnTo>
                    <a:lnTo>
                      <a:pt x="71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68;p111">
                <a:extLst>
                  <a:ext uri="{FF2B5EF4-FFF2-40B4-BE49-F238E27FC236}">
                    <a16:creationId xmlns:a16="http://schemas.microsoft.com/office/drawing/2014/main" id="{E10BFEE3-3BA9-9302-E253-FA8D667E25BD}"/>
                  </a:ext>
                </a:extLst>
              </p:cNvPr>
              <p:cNvSpPr/>
              <p:nvPr/>
            </p:nvSpPr>
            <p:spPr>
              <a:xfrm>
                <a:off x="6441875" y="1646975"/>
                <a:ext cx="160350" cy="283450"/>
              </a:xfrm>
              <a:custGeom>
                <a:avLst/>
                <a:gdLst/>
                <a:ahLst/>
                <a:cxnLst/>
                <a:rect l="l" t="t" r="r" b="b"/>
                <a:pathLst>
                  <a:path w="6414" h="11338" extrusionOk="0">
                    <a:moveTo>
                      <a:pt x="5928" y="0"/>
                    </a:moveTo>
                    <a:lnTo>
                      <a:pt x="1" y="11186"/>
                    </a:lnTo>
                    <a:lnTo>
                      <a:pt x="304" y="11338"/>
                    </a:lnTo>
                    <a:lnTo>
                      <a:pt x="6414" y="244"/>
                    </a:lnTo>
                    <a:lnTo>
                      <a:pt x="5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169;p111">
                <a:extLst>
                  <a:ext uri="{FF2B5EF4-FFF2-40B4-BE49-F238E27FC236}">
                    <a16:creationId xmlns:a16="http://schemas.microsoft.com/office/drawing/2014/main" id="{2E45889C-9EA7-D00E-17A1-4CF42877C1DC}"/>
                  </a:ext>
                </a:extLst>
              </p:cNvPr>
              <p:cNvSpPr/>
              <p:nvPr/>
            </p:nvSpPr>
            <p:spPr>
              <a:xfrm>
                <a:off x="6511025" y="1681925"/>
                <a:ext cx="581350" cy="462800"/>
              </a:xfrm>
              <a:custGeom>
                <a:avLst/>
                <a:gdLst/>
                <a:ahLst/>
                <a:cxnLst/>
                <a:rect l="l" t="t" r="r" b="b"/>
                <a:pathLst>
                  <a:path w="23254" h="18512" extrusionOk="0">
                    <a:moveTo>
                      <a:pt x="6019" y="1"/>
                    </a:moveTo>
                    <a:lnTo>
                      <a:pt x="1" y="11520"/>
                    </a:lnTo>
                    <a:lnTo>
                      <a:pt x="1095" y="12068"/>
                    </a:lnTo>
                    <a:cubicBezTo>
                      <a:pt x="1304" y="12193"/>
                      <a:pt x="1531" y="12250"/>
                      <a:pt x="1757" y="12250"/>
                    </a:cubicBezTo>
                    <a:cubicBezTo>
                      <a:pt x="2189" y="12250"/>
                      <a:pt x="2619" y="12042"/>
                      <a:pt x="2919" y="11703"/>
                    </a:cubicBezTo>
                    <a:lnTo>
                      <a:pt x="4286" y="9910"/>
                    </a:lnTo>
                    <a:lnTo>
                      <a:pt x="12128" y="14104"/>
                    </a:lnTo>
                    <a:lnTo>
                      <a:pt x="13040" y="14590"/>
                    </a:lnTo>
                    <a:lnTo>
                      <a:pt x="20396" y="18511"/>
                    </a:lnTo>
                    <a:lnTo>
                      <a:pt x="23253" y="13131"/>
                    </a:lnTo>
                    <a:lnTo>
                      <a:pt x="15837" y="9241"/>
                    </a:lnTo>
                    <a:lnTo>
                      <a:pt x="14986" y="8785"/>
                    </a:lnTo>
                    <a:lnTo>
                      <a:pt x="7113" y="4590"/>
                    </a:lnTo>
                    <a:lnTo>
                      <a:pt x="7782" y="2280"/>
                    </a:lnTo>
                    <a:cubicBezTo>
                      <a:pt x="7995" y="1581"/>
                      <a:pt x="7691" y="882"/>
                      <a:pt x="7083" y="578"/>
                    </a:cubicBezTo>
                    <a:lnTo>
                      <a:pt x="6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170;p111">
                <a:extLst>
                  <a:ext uri="{FF2B5EF4-FFF2-40B4-BE49-F238E27FC236}">
                    <a16:creationId xmlns:a16="http://schemas.microsoft.com/office/drawing/2014/main" id="{54792A2D-4E1B-CFE8-1C71-9F35731364D7}"/>
                  </a:ext>
                </a:extLst>
              </p:cNvPr>
              <p:cNvSpPr/>
              <p:nvPr/>
            </p:nvSpPr>
            <p:spPr>
              <a:xfrm>
                <a:off x="6407675" y="1571600"/>
                <a:ext cx="290300" cy="459100"/>
              </a:xfrm>
              <a:custGeom>
                <a:avLst/>
                <a:gdLst/>
                <a:ahLst/>
                <a:cxnLst/>
                <a:rect l="l" t="t" r="r" b="b"/>
                <a:pathLst>
                  <a:path w="11612" h="18364" extrusionOk="0">
                    <a:moveTo>
                      <a:pt x="9634" y="0"/>
                    </a:moveTo>
                    <a:cubicBezTo>
                      <a:pt x="9197" y="0"/>
                      <a:pt x="8779" y="231"/>
                      <a:pt x="8572" y="644"/>
                    </a:cubicBezTo>
                    <a:lnTo>
                      <a:pt x="335" y="16237"/>
                    </a:lnTo>
                    <a:cubicBezTo>
                      <a:pt x="1" y="16815"/>
                      <a:pt x="213" y="17575"/>
                      <a:pt x="821" y="17909"/>
                    </a:cubicBezTo>
                    <a:lnTo>
                      <a:pt x="1399" y="18213"/>
                    </a:lnTo>
                    <a:cubicBezTo>
                      <a:pt x="1585" y="18316"/>
                      <a:pt x="1786" y="18364"/>
                      <a:pt x="1984" y="18364"/>
                    </a:cubicBezTo>
                    <a:cubicBezTo>
                      <a:pt x="2430" y="18364"/>
                      <a:pt x="2860" y="18118"/>
                      <a:pt x="3071" y="17696"/>
                    </a:cubicBezTo>
                    <a:lnTo>
                      <a:pt x="11308" y="2134"/>
                    </a:lnTo>
                    <a:cubicBezTo>
                      <a:pt x="11612" y="1526"/>
                      <a:pt x="11399" y="766"/>
                      <a:pt x="10822" y="462"/>
                    </a:cubicBezTo>
                    <a:lnTo>
                      <a:pt x="10244" y="158"/>
                    </a:lnTo>
                    <a:cubicBezTo>
                      <a:pt x="10050" y="51"/>
                      <a:pt x="9840" y="0"/>
                      <a:pt x="9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171;p111">
                <a:extLst>
                  <a:ext uri="{FF2B5EF4-FFF2-40B4-BE49-F238E27FC236}">
                    <a16:creationId xmlns:a16="http://schemas.microsoft.com/office/drawing/2014/main" id="{088FAF6B-E1D4-9B05-7B35-1FF58CABD238}"/>
                  </a:ext>
                </a:extLst>
              </p:cNvPr>
              <p:cNvSpPr/>
              <p:nvPr/>
            </p:nvSpPr>
            <p:spPr>
              <a:xfrm>
                <a:off x="6569550" y="1800475"/>
                <a:ext cx="500775" cy="30245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172;p111">
                <a:extLst>
                  <a:ext uri="{FF2B5EF4-FFF2-40B4-BE49-F238E27FC236}">
                    <a16:creationId xmlns:a16="http://schemas.microsoft.com/office/drawing/2014/main" id="{9DFCD4C5-22F8-2616-7DBE-677F144554BE}"/>
                  </a:ext>
                </a:extLst>
              </p:cNvPr>
              <p:cNvSpPr/>
              <p:nvPr/>
            </p:nvSpPr>
            <p:spPr>
              <a:xfrm>
                <a:off x="5890200" y="1360525"/>
                <a:ext cx="182400" cy="290075"/>
              </a:xfrm>
              <a:custGeom>
                <a:avLst/>
                <a:gdLst/>
                <a:ahLst/>
                <a:cxnLst/>
                <a:rect l="l" t="t" r="r" b="b"/>
                <a:pathLst>
                  <a:path w="7296" h="11603" extrusionOk="0">
                    <a:moveTo>
                      <a:pt x="6068" y="0"/>
                    </a:moveTo>
                    <a:cubicBezTo>
                      <a:pt x="5807" y="0"/>
                      <a:pt x="5554" y="129"/>
                      <a:pt x="5411" y="394"/>
                    </a:cubicBezTo>
                    <a:lnTo>
                      <a:pt x="183" y="10303"/>
                    </a:lnTo>
                    <a:cubicBezTo>
                      <a:pt x="0" y="10668"/>
                      <a:pt x="91" y="11124"/>
                      <a:pt x="487" y="11337"/>
                    </a:cubicBezTo>
                    <a:lnTo>
                      <a:pt x="821" y="11519"/>
                    </a:lnTo>
                    <a:cubicBezTo>
                      <a:pt x="943" y="11576"/>
                      <a:pt x="1071" y="11603"/>
                      <a:pt x="1195" y="11603"/>
                    </a:cubicBezTo>
                    <a:cubicBezTo>
                      <a:pt x="1472" y="11603"/>
                      <a:pt x="1728" y="11467"/>
                      <a:pt x="1854" y="11215"/>
                    </a:cubicBezTo>
                    <a:lnTo>
                      <a:pt x="7082" y="1306"/>
                    </a:lnTo>
                    <a:cubicBezTo>
                      <a:pt x="7295" y="911"/>
                      <a:pt x="7113" y="455"/>
                      <a:pt x="6778" y="273"/>
                    </a:cubicBezTo>
                    <a:lnTo>
                      <a:pt x="6444" y="90"/>
                    </a:lnTo>
                    <a:cubicBezTo>
                      <a:pt x="6325" y="31"/>
                      <a:pt x="6196" y="0"/>
                      <a:pt x="6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173;p111">
                <a:extLst>
                  <a:ext uri="{FF2B5EF4-FFF2-40B4-BE49-F238E27FC236}">
                    <a16:creationId xmlns:a16="http://schemas.microsoft.com/office/drawing/2014/main" id="{08B4EF2A-C202-9B3C-5268-33B35C8FE72C}"/>
                  </a:ext>
                </a:extLst>
              </p:cNvPr>
              <p:cNvSpPr/>
              <p:nvPr/>
            </p:nvSpPr>
            <p:spPr>
              <a:xfrm>
                <a:off x="5767100" y="1294575"/>
                <a:ext cx="182400" cy="290675"/>
              </a:xfrm>
              <a:custGeom>
                <a:avLst/>
                <a:gdLst/>
                <a:ahLst/>
                <a:cxnLst/>
                <a:rect l="l" t="t" r="r" b="b"/>
                <a:pathLst>
                  <a:path w="7296" h="11627" extrusionOk="0">
                    <a:moveTo>
                      <a:pt x="6100" y="0"/>
                    </a:moveTo>
                    <a:cubicBezTo>
                      <a:pt x="5823" y="0"/>
                      <a:pt x="5567" y="136"/>
                      <a:pt x="5441" y="388"/>
                    </a:cubicBezTo>
                    <a:lnTo>
                      <a:pt x="213" y="10327"/>
                    </a:lnTo>
                    <a:cubicBezTo>
                      <a:pt x="0" y="10692"/>
                      <a:pt x="122" y="11148"/>
                      <a:pt x="517" y="11361"/>
                    </a:cubicBezTo>
                    <a:lnTo>
                      <a:pt x="851" y="11543"/>
                    </a:lnTo>
                    <a:cubicBezTo>
                      <a:pt x="964" y="11600"/>
                      <a:pt x="1086" y="11627"/>
                      <a:pt x="1206" y="11627"/>
                    </a:cubicBezTo>
                    <a:cubicBezTo>
                      <a:pt x="1475" y="11627"/>
                      <a:pt x="1738" y="11491"/>
                      <a:pt x="1885" y="11239"/>
                    </a:cubicBezTo>
                    <a:lnTo>
                      <a:pt x="7113" y="1330"/>
                    </a:lnTo>
                    <a:cubicBezTo>
                      <a:pt x="7295" y="965"/>
                      <a:pt x="7204" y="510"/>
                      <a:pt x="6809" y="297"/>
                    </a:cubicBezTo>
                    <a:lnTo>
                      <a:pt x="6474" y="84"/>
                    </a:lnTo>
                    <a:cubicBezTo>
                      <a:pt x="6352" y="28"/>
                      <a:pt x="6224" y="0"/>
                      <a:pt x="6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174;p111">
                <a:extLst>
                  <a:ext uri="{FF2B5EF4-FFF2-40B4-BE49-F238E27FC236}">
                    <a16:creationId xmlns:a16="http://schemas.microsoft.com/office/drawing/2014/main" id="{AB2FF00F-85BE-3221-FC22-F60A2C44EA62}"/>
                  </a:ext>
                </a:extLst>
              </p:cNvPr>
              <p:cNvSpPr/>
              <p:nvPr/>
            </p:nvSpPr>
            <p:spPr>
              <a:xfrm>
                <a:off x="5816475" y="1339225"/>
                <a:ext cx="203675" cy="275100"/>
              </a:xfrm>
              <a:custGeom>
                <a:avLst/>
                <a:gdLst/>
                <a:ahLst/>
                <a:cxnLst/>
                <a:rect l="l" t="t" r="r" b="b"/>
                <a:pathLst>
                  <a:path w="8147" h="11004" extrusionOk="0">
                    <a:moveTo>
                      <a:pt x="4925" y="0"/>
                    </a:moveTo>
                    <a:lnTo>
                      <a:pt x="1" y="9301"/>
                    </a:lnTo>
                    <a:lnTo>
                      <a:pt x="3223" y="11003"/>
                    </a:lnTo>
                    <a:lnTo>
                      <a:pt x="8147" y="1702"/>
                    </a:lnTo>
                    <a:lnTo>
                      <a:pt x="49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175;p111">
                <a:extLst>
                  <a:ext uri="{FF2B5EF4-FFF2-40B4-BE49-F238E27FC236}">
                    <a16:creationId xmlns:a16="http://schemas.microsoft.com/office/drawing/2014/main" id="{1DF5A263-F291-C5D6-92F9-6F767E4C4141}"/>
                  </a:ext>
                </a:extLst>
              </p:cNvPr>
              <p:cNvSpPr/>
              <p:nvPr/>
            </p:nvSpPr>
            <p:spPr>
              <a:xfrm>
                <a:off x="5232125" y="1012475"/>
                <a:ext cx="679375" cy="559300"/>
              </a:xfrm>
              <a:custGeom>
                <a:avLst/>
                <a:gdLst/>
                <a:ahLst/>
                <a:cxnLst/>
                <a:rect l="l" t="t" r="r" b="b"/>
                <a:pathLst>
                  <a:path w="27175" h="22372" extrusionOk="0">
                    <a:moveTo>
                      <a:pt x="6080" y="0"/>
                    </a:moveTo>
                    <a:cubicBezTo>
                      <a:pt x="4560" y="1429"/>
                      <a:pt x="578" y="5775"/>
                      <a:pt x="1" y="11186"/>
                    </a:cubicBezTo>
                    <a:lnTo>
                      <a:pt x="21217" y="22371"/>
                    </a:lnTo>
                    <a:lnTo>
                      <a:pt x="27174" y="11125"/>
                    </a:lnTo>
                    <a:lnTo>
                      <a:pt x="6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176;p111">
                <a:extLst>
                  <a:ext uri="{FF2B5EF4-FFF2-40B4-BE49-F238E27FC236}">
                    <a16:creationId xmlns:a16="http://schemas.microsoft.com/office/drawing/2014/main" id="{650634D6-05E7-16A6-669F-5E308C2F502B}"/>
                  </a:ext>
                </a:extLst>
              </p:cNvPr>
              <p:cNvSpPr/>
              <p:nvPr/>
            </p:nvSpPr>
            <p:spPr>
              <a:xfrm>
                <a:off x="4393975" y="664425"/>
                <a:ext cx="669475" cy="361750"/>
              </a:xfrm>
              <a:custGeom>
                <a:avLst/>
                <a:gdLst/>
                <a:ahLst/>
                <a:cxnLst/>
                <a:rect l="l" t="t" r="r" b="b"/>
                <a:pathLst>
                  <a:path w="26779" h="14470" extrusionOk="0">
                    <a:moveTo>
                      <a:pt x="213" y="1"/>
                    </a:moveTo>
                    <a:lnTo>
                      <a:pt x="0" y="396"/>
                    </a:lnTo>
                    <a:lnTo>
                      <a:pt x="26566" y="14469"/>
                    </a:lnTo>
                    <a:lnTo>
                      <a:pt x="26779" y="14074"/>
                    </a:ln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177;p111">
                <a:extLst>
                  <a:ext uri="{FF2B5EF4-FFF2-40B4-BE49-F238E27FC236}">
                    <a16:creationId xmlns:a16="http://schemas.microsoft.com/office/drawing/2014/main" id="{1389B815-338D-B258-40BD-1FA160A89447}"/>
                  </a:ext>
                </a:extLst>
              </p:cNvPr>
              <p:cNvSpPr/>
              <p:nvPr/>
            </p:nvSpPr>
            <p:spPr>
              <a:xfrm>
                <a:off x="4992000" y="975125"/>
                <a:ext cx="184675" cy="124000"/>
              </a:xfrm>
              <a:custGeom>
                <a:avLst/>
                <a:gdLst/>
                <a:ahLst/>
                <a:cxnLst/>
                <a:rect l="l" t="t" r="r" b="b"/>
                <a:pathLst>
                  <a:path w="7387" h="4960" extrusionOk="0">
                    <a:moveTo>
                      <a:pt x="1212" y="1"/>
                    </a:moveTo>
                    <a:cubicBezTo>
                      <a:pt x="826" y="1"/>
                      <a:pt x="463" y="204"/>
                      <a:pt x="274" y="582"/>
                    </a:cubicBezTo>
                    <a:cubicBezTo>
                      <a:pt x="1" y="1069"/>
                      <a:pt x="213" y="1737"/>
                      <a:pt x="730" y="2011"/>
                    </a:cubicBezTo>
                    <a:lnTo>
                      <a:pt x="6384" y="4959"/>
                    </a:lnTo>
                    <a:lnTo>
                      <a:pt x="7387" y="3075"/>
                    </a:lnTo>
                    <a:lnTo>
                      <a:pt x="1733" y="126"/>
                    </a:lnTo>
                    <a:cubicBezTo>
                      <a:pt x="1564" y="42"/>
                      <a:pt x="1386"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178;p111">
                <a:extLst>
                  <a:ext uri="{FF2B5EF4-FFF2-40B4-BE49-F238E27FC236}">
                    <a16:creationId xmlns:a16="http://schemas.microsoft.com/office/drawing/2014/main" id="{7BC3C2EE-6E83-707C-A88C-207E575D79FA}"/>
                  </a:ext>
                </a:extLst>
              </p:cNvPr>
              <p:cNvSpPr/>
              <p:nvPr/>
            </p:nvSpPr>
            <p:spPr>
              <a:xfrm>
                <a:off x="5124225" y="1008675"/>
                <a:ext cx="90450" cy="141350"/>
              </a:xfrm>
              <a:custGeom>
                <a:avLst/>
                <a:gdLst/>
                <a:ahLst/>
                <a:cxnLst/>
                <a:rect l="l" t="t" r="r" b="b"/>
                <a:pathLst>
                  <a:path w="3618" h="5654" extrusionOk="0">
                    <a:moveTo>
                      <a:pt x="2766" y="0"/>
                    </a:moveTo>
                    <a:lnTo>
                      <a:pt x="0" y="5198"/>
                    </a:lnTo>
                    <a:lnTo>
                      <a:pt x="851" y="5654"/>
                    </a:lnTo>
                    <a:lnTo>
                      <a:pt x="3617" y="426"/>
                    </a:lnTo>
                    <a:lnTo>
                      <a:pt x="2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179;p111">
                <a:extLst>
                  <a:ext uri="{FF2B5EF4-FFF2-40B4-BE49-F238E27FC236}">
                    <a16:creationId xmlns:a16="http://schemas.microsoft.com/office/drawing/2014/main" id="{7D7C990F-E533-BE7D-33F1-36990A0B0226}"/>
                  </a:ext>
                </a:extLst>
              </p:cNvPr>
              <p:cNvSpPr/>
              <p:nvPr/>
            </p:nvSpPr>
            <p:spPr>
              <a:xfrm>
                <a:off x="5551275" y="1359725"/>
                <a:ext cx="66900" cy="106425"/>
              </a:xfrm>
              <a:custGeom>
                <a:avLst/>
                <a:gdLst/>
                <a:ahLst/>
                <a:cxnLst/>
                <a:rect l="l" t="t" r="r" b="b"/>
                <a:pathLst>
                  <a:path w="2676" h="4257" extrusionOk="0">
                    <a:moveTo>
                      <a:pt x="2128" y="1"/>
                    </a:moveTo>
                    <a:lnTo>
                      <a:pt x="1" y="3952"/>
                    </a:lnTo>
                    <a:lnTo>
                      <a:pt x="578" y="4256"/>
                    </a:lnTo>
                    <a:lnTo>
                      <a:pt x="2676" y="305"/>
                    </a:lnTo>
                    <a:lnTo>
                      <a:pt x="21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180;p111">
                <a:extLst>
                  <a:ext uri="{FF2B5EF4-FFF2-40B4-BE49-F238E27FC236}">
                    <a16:creationId xmlns:a16="http://schemas.microsoft.com/office/drawing/2014/main" id="{E4E626AB-9827-31B6-C3B8-C213F34A205A}"/>
                  </a:ext>
                </a:extLst>
              </p:cNvPr>
              <p:cNvSpPr/>
              <p:nvPr/>
            </p:nvSpPr>
            <p:spPr>
              <a:xfrm>
                <a:off x="5425900" y="1293625"/>
                <a:ext cx="66900" cy="106400"/>
              </a:xfrm>
              <a:custGeom>
                <a:avLst/>
                <a:gdLst/>
                <a:ahLst/>
                <a:cxnLst/>
                <a:rect l="l" t="t" r="r" b="b"/>
                <a:pathLst>
                  <a:path w="2676" h="4256" extrusionOk="0">
                    <a:moveTo>
                      <a:pt x="2098" y="0"/>
                    </a:moveTo>
                    <a:lnTo>
                      <a:pt x="0" y="3952"/>
                    </a:lnTo>
                    <a:lnTo>
                      <a:pt x="578" y="4256"/>
                    </a:lnTo>
                    <a:lnTo>
                      <a:pt x="2675" y="304"/>
                    </a:lnTo>
                    <a:lnTo>
                      <a:pt x="2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181;p111">
                <a:extLst>
                  <a:ext uri="{FF2B5EF4-FFF2-40B4-BE49-F238E27FC236}">
                    <a16:creationId xmlns:a16="http://schemas.microsoft.com/office/drawing/2014/main" id="{9B6EB309-7C0C-3AE8-22FE-C925C6B26CEB}"/>
                  </a:ext>
                </a:extLst>
              </p:cNvPr>
              <p:cNvSpPr/>
              <p:nvPr/>
            </p:nvSpPr>
            <p:spPr>
              <a:xfrm>
                <a:off x="5301275" y="1227500"/>
                <a:ext cx="66900" cy="106425"/>
              </a:xfrm>
              <a:custGeom>
                <a:avLst/>
                <a:gdLst/>
                <a:ahLst/>
                <a:cxnLst/>
                <a:rect l="l" t="t" r="r" b="b"/>
                <a:pathLst>
                  <a:path w="2676" h="4257" extrusionOk="0">
                    <a:moveTo>
                      <a:pt x="2098" y="1"/>
                    </a:moveTo>
                    <a:lnTo>
                      <a:pt x="1" y="3952"/>
                    </a:lnTo>
                    <a:lnTo>
                      <a:pt x="548" y="4256"/>
                    </a:lnTo>
                    <a:lnTo>
                      <a:pt x="2675" y="305"/>
                    </a:lnTo>
                    <a:lnTo>
                      <a:pt x="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182;p111">
                <a:extLst>
                  <a:ext uri="{FF2B5EF4-FFF2-40B4-BE49-F238E27FC236}">
                    <a16:creationId xmlns:a16="http://schemas.microsoft.com/office/drawing/2014/main" id="{E9D313C3-E172-1960-D1A4-2F638F1C960C}"/>
                  </a:ext>
                </a:extLst>
              </p:cNvPr>
              <p:cNvSpPr/>
              <p:nvPr/>
            </p:nvSpPr>
            <p:spPr>
              <a:xfrm>
                <a:off x="5319525" y="1060225"/>
                <a:ext cx="328275" cy="156250"/>
              </a:xfrm>
              <a:custGeom>
                <a:avLst/>
                <a:gdLst/>
                <a:ahLst/>
                <a:cxnLst/>
                <a:rect l="l" t="t" r="r" b="b"/>
                <a:pathLst>
                  <a:path w="13131" h="6250" extrusionOk="0">
                    <a:moveTo>
                      <a:pt x="3655" y="0"/>
                    </a:moveTo>
                    <a:cubicBezTo>
                      <a:pt x="3591" y="0"/>
                      <a:pt x="3528" y="2"/>
                      <a:pt x="3465" y="5"/>
                    </a:cubicBezTo>
                    <a:cubicBezTo>
                      <a:pt x="2249" y="127"/>
                      <a:pt x="1125" y="826"/>
                      <a:pt x="547" y="1950"/>
                    </a:cubicBezTo>
                    <a:cubicBezTo>
                      <a:pt x="91" y="2832"/>
                      <a:pt x="0" y="3804"/>
                      <a:pt x="304" y="4777"/>
                    </a:cubicBezTo>
                    <a:cubicBezTo>
                      <a:pt x="544" y="5525"/>
                      <a:pt x="832" y="6249"/>
                      <a:pt x="1660" y="6249"/>
                    </a:cubicBezTo>
                    <a:cubicBezTo>
                      <a:pt x="1775" y="6249"/>
                      <a:pt x="1900" y="6235"/>
                      <a:pt x="2037" y="6206"/>
                    </a:cubicBezTo>
                    <a:cubicBezTo>
                      <a:pt x="2523" y="6084"/>
                      <a:pt x="2979" y="5841"/>
                      <a:pt x="3465" y="5598"/>
                    </a:cubicBezTo>
                    <a:cubicBezTo>
                      <a:pt x="4244" y="5244"/>
                      <a:pt x="5094" y="5127"/>
                      <a:pt x="5957" y="5127"/>
                    </a:cubicBezTo>
                    <a:cubicBezTo>
                      <a:pt x="6576" y="5127"/>
                      <a:pt x="7202" y="5187"/>
                      <a:pt x="7812" y="5263"/>
                    </a:cubicBezTo>
                    <a:cubicBezTo>
                      <a:pt x="8806" y="5390"/>
                      <a:pt x="9830" y="5562"/>
                      <a:pt x="10843" y="5562"/>
                    </a:cubicBezTo>
                    <a:cubicBezTo>
                      <a:pt x="11285" y="5562"/>
                      <a:pt x="11724" y="5529"/>
                      <a:pt x="12158" y="5446"/>
                    </a:cubicBezTo>
                    <a:cubicBezTo>
                      <a:pt x="12553" y="5446"/>
                      <a:pt x="13131" y="5415"/>
                      <a:pt x="13040" y="4807"/>
                    </a:cubicBezTo>
                    <a:cubicBezTo>
                      <a:pt x="13009" y="4564"/>
                      <a:pt x="12888" y="4352"/>
                      <a:pt x="12675" y="4200"/>
                    </a:cubicBezTo>
                    <a:cubicBezTo>
                      <a:pt x="12219" y="3896"/>
                      <a:pt x="11672" y="3713"/>
                      <a:pt x="11186" y="3470"/>
                    </a:cubicBezTo>
                    <a:cubicBezTo>
                      <a:pt x="10274" y="2984"/>
                      <a:pt x="9362" y="2528"/>
                      <a:pt x="8450" y="2041"/>
                    </a:cubicBezTo>
                    <a:cubicBezTo>
                      <a:pt x="7447" y="1494"/>
                      <a:pt x="6444" y="978"/>
                      <a:pt x="5441" y="431"/>
                    </a:cubicBezTo>
                    <a:cubicBezTo>
                      <a:pt x="4865" y="129"/>
                      <a:pt x="4240"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83;p111">
                <a:extLst>
                  <a:ext uri="{FF2B5EF4-FFF2-40B4-BE49-F238E27FC236}">
                    <a16:creationId xmlns:a16="http://schemas.microsoft.com/office/drawing/2014/main" id="{41BF3C35-22AB-CA36-6B16-82EF938DFEAC}"/>
                  </a:ext>
                </a:extLst>
              </p:cNvPr>
              <p:cNvSpPr/>
              <p:nvPr/>
            </p:nvSpPr>
            <p:spPr>
              <a:xfrm>
                <a:off x="5324825" y="1298950"/>
                <a:ext cx="993225" cy="517500"/>
              </a:xfrm>
              <a:custGeom>
                <a:avLst/>
                <a:gdLst/>
                <a:ahLst/>
                <a:cxnLst/>
                <a:rect l="l" t="t" r="r" b="b"/>
                <a:pathLst>
                  <a:path w="39729" h="20700" extrusionOk="0">
                    <a:moveTo>
                      <a:pt x="1" y="0"/>
                    </a:moveTo>
                    <a:cubicBezTo>
                      <a:pt x="3192" y="1945"/>
                      <a:pt x="6445" y="3769"/>
                      <a:pt x="9727" y="5593"/>
                    </a:cubicBezTo>
                    <a:cubicBezTo>
                      <a:pt x="11369" y="6505"/>
                      <a:pt x="13041" y="7386"/>
                      <a:pt x="14652" y="8237"/>
                    </a:cubicBezTo>
                    <a:lnTo>
                      <a:pt x="19606" y="10882"/>
                    </a:lnTo>
                    <a:lnTo>
                      <a:pt x="24591" y="13405"/>
                    </a:lnTo>
                    <a:cubicBezTo>
                      <a:pt x="26263" y="14256"/>
                      <a:pt x="27934" y="15137"/>
                      <a:pt x="29606" y="15927"/>
                    </a:cubicBezTo>
                    <a:cubicBezTo>
                      <a:pt x="32950" y="17599"/>
                      <a:pt x="36324" y="19180"/>
                      <a:pt x="39728" y="20700"/>
                    </a:cubicBezTo>
                    <a:cubicBezTo>
                      <a:pt x="36536" y="18785"/>
                      <a:pt x="33284" y="16900"/>
                      <a:pt x="30001" y="15137"/>
                    </a:cubicBezTo>
                    <a:cubicBezTo>
                      <a:pt x="28390" y="14225"/>
                      <a:pt x="26719" y="13344"/>
                      <a:pt x="25077" y="12462"/>
                    </a:cubicBezTo>
                    <a:lnTo>
                      <a:pt x="20123" y="9848"/>
                    </a:lnTo>
                    <a:lnTo>
                      <a:pt x="15168" y="7295"/>
                    </a:lnTo>
                    <a:cubicBezTo>
                      <a:pt x="13497" y="6474"/>
                      <a:pt x="11825" y="5593"/>
                      <a:pt x="10153" y="4803"/>
                    </a:cubicBezTo>
                    <a:cubicBezTo>
                      <a:pt x="6809" y="3131"/>
                      <a:pt x="3405" y="1520"/>
                      <a:pt x="1"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4184;p111">
              <a:extLst>
                <a:ext uri="{FF2B5EF4-FFF2-40B4-BE49-F238E27FC236}">
                  <a16:creationId xmlns:a16="http://schemas.microsoft.com/office/drawing/2014/main" id="{B2F4732D-7178-5415-ABD5-B45E8839BAB0}"/>
                </a:ext>
              </a:extLst>
            </p:cNvPr>
            <p:cNvSpPr/>
            <p:nvPr/>
          </p:nvSpPr>
          <p:spPr>
            <a:xfrm>
              <a:off x="7499276" y="1430400"/>
              <a:ext cx="431217" cy="25430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4294;p113">
            <a:hlinkClick r:id="rId2" action="ppaction://hlinksldjump"/>
            <a:extLst>
              <a:ext uri="{FF2B5EF4-FFF2-40B4-BE49-F238E27FC236}">
                <a16:creationId xmlns:a16="http://schemas.microsoft.com/office/drawing/2014/main" id="{1D2BDF66-CA4C-CA7C-EF8D-F5CF09C8C742}"/>
              </a:ext>
            </a:extLst>
          </p:cNvPr>
          <p:cNvSpPr/>
          <p:nvPr/>
        </p:nvSpPr>
        <p:spPr>
          <a:xfrm>
            <a:off x="4359657" y="4723769"/>
            <a:ext cx="35813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25</a:t>
            </a:r>
            <a:endParaRPr dirty="0">
              <a:solidFill>
                <a:schemeClr val="accent5"/>
              </a:solidFill>
              <a:latin typeface="Bungee"/>
              <a:ea typeface="Bungee"/>
              <a:cs typeface="Bungee"/>
              <a:sym typeface="Bungee"/>
            </a:endParaRPr>
          </a:p>
        </p:txBody>
      </p:sp>
      <p:sp>
        <p:nvSpPr>
          <p:cNvPr id="40" name="Google Shape;4295;p113">
            <a:hlinkClick r:id="" action="ppaction://hlinkshowjump?jump=nextslide"/>
            <a:extLst>
              <a:ext uri="{FF2B5EF4-FFF2-40B4-BE49-F238E27FC236}">
                <a16:creationId xmlns:a16="http://schemas.microsoft.com/office/drawing/2014/main" id="{1E5848CE-3955-B102-9FDB-5DDF767EC141}"/>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 name="Google Shape;4296;p113">
            <a:hlinkClick r:id="" action="ppaction://hlinkshowjump?jump=previousslide"/>
            <a:extLst>
              <a:ext uri="{FF2B5EF4-FFF2-40B4-BE49-F238E27FC236}">
                <a16:creationId xmlns:a16="http://schemas.microsoft.com/office/drawing/2014/main" id="{68A670FD-6627-2E27-2347-A8F2AFD496FC}"/>
              </a:ext>
            </a:extLst>
          </p:cNvPr>
          <p:cNvSpPr/>
          <p:nvPr/>
        </p:nvSpPr>
        <p:spPr>
          <a:xfrm flipH="1">
            <a:off x="4092891"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extLst>
      <p:ext uri="{BB962C8B-B14F-4D97-AF65-F5344CB8AC3E}">
        <p14:creationId xmlns:p14="http://schemas.microsoft.com/office/powerpoint/2010/main" val="2771319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5">
          <a:extLst>
            <a:ext uri="{FF2B5EF4-FFF2-40B4-BE49-F238E27FC236}">
              <a16:creationId xmlns:a16="http://schemas.microsoft.com/office/drawing/2014/main" id="{1FFED275-3888-1AF6-B179-EE4B92901511}"/>
            </a:ext>
          </a:extLst>
        </p:cNvPr>
        <p:cNvGrpSpPr/>
        <p:nvPr/>
      </p:nvGrpSpPr>
      <p:grpSpPr>
        <a:xfrm>
          <a:off x="0" y="0"/>
          <a:ext cx="0" cy="0"/>
          <a:chOff x="0" y="0"/>
          <a:chExt cx="0" cy="0"/>
        </a:xfrm>
      </p:grpSpPr>
      <p:grpSp>
        <p:nvGrpSpPr>
          <p:cNvPr id="3216" name="Google Shape;3216;p95">
            <a:extLst>
              <a:ext uri="{FF2B5EF4-FFF2-40B4-BE49-F238E27FC236}">
                <a16:creationId xmlns:a16="http://schemas.microsoft.com/office/drawing/2014/main" id="{705E1E9B-40B9-6853-73CD-743E87BA560D}"/>
              </a:ext>
            </a:extLst>
          </p:cNvPr>
          <p:cNvGrpSpPr/>
          <p:nvPr/>
        </p:nvGrpSpPr>
        <p:grpSpPr>
          <a:xfrm>
            <a:off x="4746851" y="811558"/>
            <a:ext cx="4397149" cy="4364650"/>
            <a:chOff x="664525" y="785500"/>
            <a:chExt cx="4397149" cy="4364650"/>
          </a:xfrm>
        </p:grpSpPr>
        <p:sp>
          <p:nvSpPr>
            <p:cNvPr id="3217" name="Google Shape;3217;p95">
              <a:extLst>
                <a:ext uri="{FF2B5EF4-FFF2-40B4-BE49-F238E27FC236}">
                  <a16:creationId xmlns:a16="http://schemas.microsoft.com/office/drawing/2014/main" id="{14CDE4A7-2077-FCD4-BF76-33ECB3F38289}"/>
                </a:ext>
              </a:extLst>
            </p:cNvPr>
            <p:cNvSpPr/>
            <p:nvPr/>
          </p:nvSpPr>
          <p:spPr>
            <a:xfrm>
              <a:off x="713213" y="785500"/>
              <a:ext cx="3443100" cy="344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8" name="Google Shape;3218;p95">
              <a:extLst>
                <a:ext uri="{FF2B5EF4-FFF2-40B4-BE49-F238E27FC236}">
                  <a16:creationId xmlns:a16="http://schemas.microsoft.com/office/drawing/2014/main" id="{C144F7E6-1AC1-EBBD-22CD-C7C5BC8DA92A}"/>
                </a:ext>
              </a:extLst>
            </p:cNvPr>
            <p:cNvGrpSpPr/>
            <p:nvPr/>
          </p:nvGrpSpPr>
          <p:grpSpPr>
            <a:xfrm>
              <a:off x="664525" y="965764"/>
              <a:ext cx="4397149" cy="4184386"/>
              <a:chOff x="664525" y="965764"/>
              <a:chExt cx="4397149" cy="4184386"/>
            </a:xfrm>
          </p:grpSpPr>
          <p:grpSp>
            <p:nvGrpSpPr>
              <p:cNvPr id="3219" name="Google Shape;3219;p95">
                <a:extLst>
                  <a:ext uri="{FF2B5EF4-FFF2-40B4-BE49-F238E27FC236}">
                    <a16:creationId xmlns:a16="http://schemas.microsoft.com/office/drawing/2014/main" id="{9B9D4CE0-6924-DD9C-A21E-858131610434}"/>
                  </a:ext>
                </a:extLst>
              </p:cNvPr>
              <p:cNvGrpSpPr/>
              <p:nvPr/>
            </p:nvGrpSpPr>
            <p:grpSpPr>
              <a:xfrm>
                <a:off x="713216" y="965764"/>
                <a:ext cx="4348458" cy="3872930"/>
                <a:chOff x="2052475" y="1839750"/>
                <a:chExt cx="4053750" cy="3610450"/>
              </a:xfrm>
            </p:grpSpPr>
            <p:sp>
              <p:nvSpPr>
                <p:cNvPr id="3220" name="Google Shape;3220;p95">
                  <a:extLst>
                    <a:ext uri="{FF2B5EF4-FFF2-40B4-BE49-F238E27FC236}">
                      <a16:creationId xmlns:a16="http://schemas.microsoft.com/office/drawing/2014/main" id="{3E4E2987-AEE1-3E53-544F-6075569818DA}"/>
                    </a:ext>
                  </a:extLst>
                </p:cNvPr>
                <p:cNvSpPr/>
                <p:nvPr/>
              </p:nvSpPr>
              <p:spPr>
                <a:xfrm>
                  <a:off x="2052475" y="4646275"/>
                  <a:ext cx="1358500" cy="803925"/>
                </a:xfrm>
                <a:custGeom>
                  <a:avLst/>
                  <a:gdLst/>
                  <a:ahLst/>
                  <a:cxnLst/>
                  <a:rect l="l" t="t" r="r" b="b"/>
                  <a:pathLst>
                    <a:path w="54340" h="32157" extrusionOk="0">
                      <a:moveTo>
                        <a:pt x="7873" y="0"/>
                      </a:moveTo>
                      <a:cubicBezTo>
                        <a:pt x="7806" y="267"/>
                        <a:pt x="7706" y="467"/>
                        <a:pt x="7639" y="734"/>
                      </a:cubicBezTo>
                      <a:cubicBezTo>
                        <a:pt x="7339" y="1501"/>
                        <a:pt x="7039" y="2302"/>
                        <a:pt x="6805" y="3102"/>
                      </a:cubicBezTo>
                      <a:cubicBezTo>
                        <a:pt x="6672" y="3469"/>
                        <a:pt x="6538" y="3903"/>
                        <a:pt x="6405" y="4270"/>
                      </a:cubicBezTo>
                      <a:cubicBezTo>
                        <a:pt x="3303" y="13810"/>
                        <a:pt x="1235" y="22917"/>
                        <a:pt x="0" y="32157"/>
                      </a:cubicBezTo>
                      <a:lnTo>
                        <a:pt x="54339" y="32157"/>
                      </a:lnTo>
                      <a:cubicBezTo>
                        <a:pt x="53205" y="24351"/>
                        <a:pt x="51704" y="17079"/>
                        <a:pt x="49736" y="10141"/>
                      </a:cubicBezTo>
                      <a:cubicBezTo>
                        <a:pt x="49669" y="9974"/>
                        <a:pt x="49602" y="9807"/>
                        <a:pt x="49569" y="9640"/>
                      </a:cubicBezTo>
                      <a:cubicBezTo>
                        <a:pt x="49002" y="7606"/>
                        <a:pt x="48368" y="5638"/>
                        <a:pt x="47701" y="3670"/>
                      </a:cubicBezTo>
                      <a:cubicBezTo>
                        <a:pt x="47568" y="3436"/>
                        <a:pt x="47501" y="3136"/>
                        <a:pt x="47401" y="2902"/>
                      </a:cubicBezTo>
                      <a:lnTo>
                        <a:pt x="78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95">
                  <a:extLst>
                    <a:ext uri="{FF2B5EF4-FFF2-40B4-BE49-F238E27FC236}">
                      <a16:creationId xmlns:a16="http://schemas.microsoft.com/office/drawing/2014/main" id="{0B2318AE-4974-9072-6B40-A66EB5912635}"/>
                    </a:ext>
                  </a:extLst>
                </p:cNvPr>
                <p:cNvSpPr/>
                <p:nvPr/>
              </p:nvSpPr>
              <p:spPr>
                <a:xfrm>
                  <a:off x="2160050" y="4647925"/>
                  <a:ext cx="1188325" cy="533650"/>
                </a:xfrm>
                <a:custGeom>
                  <a:avLst/>
                  <a:gdLst/>
                  <a:ahLst/>
                  <a:cxnLst/>
                  <a:rect l="l" t="t" r="r" b="b"/>
                  <a:pathLst>
                    <a:path w="47533" h="21346" extrusionOk="0">
                      <a:moveTo>
                        <a:pt x="3570" y="1"/>
                      </a:moveTo>
                      <a:cubicBezTo>
                        <a:pt x="2202" y="3837"/>
                        <a:pt x="1034" y="7540"/>
                        <a:pt x="0" y="11242"/>
                      </a:cubicBezTo>
                      <a:cubicBezTo>
                        <a:pt x="3369" y="14044"/>
                        <a:pt x="6505" y="16446"/>
                        <a:pt x="12443" y="18581"/>
                      </a:cubicBezTo>
                      <a:cubicBezTo>
                        <a:pt x="17984" y="20538"/>
                        <a:pt x="22696" y="21345"/>
                        <a:pt x="26685" y="21345"/>
                      </a:cubicBezTo>
                      <a:cubicBezTo>
                        <a:pt x="43636" y="21345"/>
                        <a:pt x="47533" y="6772"/>
                        <a:pt x="46534" y="3937"/>
                      </a:cubicBezTo>
                      <a:lnTo>
                        <a:pt x="3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95">
                  <a:extLst>
                    <a:ext uri="{FF2B5EF4-FFF2-40B4-BE49-F238E27FC236}">
                      <a16:creationId xmlns:a16="http://schemas.microsoft.com/office/drawing/2014/main" id="{62A7D5B0-0BF5-275F-1CDA-6573E6A12B67}"/>
                    </a:ext>
                  </a:extLst>
                </p:cNvPr>
                <p:cNvSpPr/>
                <p:nvPr/>
              </p:nvSpPr>
              <p:spPr>
                <a:xfrm>
                  <a:off x="2107500" y="2486550"/>
                  <a:ext cx="2110700" cy="2559100"/>
                </a:xfrm>
                <a:custGeom>
                  <a:avLst/>
                  <a:gdLst/>
                  <a:ahLst/>
                  <a:cxnLst/>
                  <a:rect l="l" t="t" r="r" b="b"/>
                  <a:pathLst>
                    <a:path w="84428" h="102364" extrusionOk="0">
                      <a:moveTo>
                        <a:pt x="36298" y="1"/>
                      </a:moveTo>
                      <a:cubicBezTo>
                        <a:pt x="33772" y="1"/>
                        <a:pt x="31491" y="1687"/>
                        <a:pt x="30856" y="4197"/>
                      </a:cubicBezTo>
                      <a:cubicBezTo>
                        <a:pt x="27921" y="15539"/>
                        <a:pt x="21183" y="41457"/>
                        <a:pt x="21183" y="41457"/>
                      </a:cubicBezTo>
                      <a:lnTo>
                        <a:pt x="16579" y="43325"/>
                      </a:lnTo>
                      <a:lnTo>
                        <a:pt x="13244" y="36654"/>
                      </a:lnTo>
                      <a:lnTo>
                        <a:pt x="10742" y="27947"/>
                      </a:lnTo>
                      <a:lnTo>
                        <a:pt x="9641" y="19308"/>
                      </a:lnTo>
                      <a:cubicBezTo>
                        <a:pt x="9316" y="16936"/>
                        <a:pt x="7315" y="15134"/>
                        <a:pt x="4930" y="15134"/>
                      </a:cubicBezTo>
                      <a:cubicBezTo>
                        <a:pt x="4866" y="15134"/>
                        <a:pt x="4802" y="15136"/>
                        <a:pt x="4738" y="15138"/>
                      </a:cubicBezTo>
                      <a:cubicBezTo>
                        <a:pt x="2069" y="15172"/>
                        <a:pt x="1" y="17440"/>
                        <a:pt x="68" y="20108"/>
                      </a:cubicBezTo>
                      <a:lnTo>
                        <a:pt x="301" y="26179"/>
                      </a:lnTo>
                      <a:cubicBezTo>
                        <a:pt x="468" y="32184"/>
                        <a:pt x="1335" y="38155"/>
                        <a:pt x="2803" y="43959"/>
                      </a:cubicBezTo>
                      <a:lnTo>
                        <a:pt x="4537" y="50797"/>
                      </a:lnTo>
                      <a:lnTo>
                        <a:pt x="3704" y="68243"/>
                      </a:lnTo>
                      <a:cubicBezTo>
                        <a:pt x="3704" y="68243"/>
                        <a:pt x="2403" y="73880"/>
                        <a:pt x="3804" y="81419"/>
                      </a:cubicBezTo>
                      <a:cubicBezTo>
                        <a:pt x="4904" y="87824"/>
                        <a:pt x="8240" y="93661"/>
                        <a:pt x="13511" y="97430"/>
                      </a:cubicBezTo>
                      <a:cubicBezTo>
                        <a:pt x="17062" y="99998"/>
                        <a:pt x="23183" y="102364"/>
                        <a:pt x="29959" y="102364"/>
                      </a:cubicBezTo>
                      <a:cubicBezTo>
                        <a:pt x="34893" y="102364"/>
                        <a:pt x="40175" y="101109"/>
                        <a:pt x="45066" y="97764"/>
                      </a:cubicBezTo>
                      <a:cubicBezTo>
                        <a:pt x="47335" y="96230"/>
                        <a:pt x="65047" y="81352"/>
                        <a:pt x="65047" y="81352"/>
                      </a:cubicBezTo>
                      <a:cubicBezTo>
                        <a:pt x="68516" y="78550"/>
                        <a:pt x="71752" y="75548"/>
                        <a:pt x="74754" y="72312"/>
                      </a:cubicBezTo>
                      <a:lnTo>
                        <a:pt x="75288" y="71712"/>
                      </a:lnTo>
                      <a:cubicBezTo>
                        <a:pt x="75788" y="71212"/>
                        <a:pt x="76355" y="70778"/>
                        <a:pt x="76956" y="70444"/>
                      </a:cubicBezTo>
                      <a:lnTo>
                        <a:pt x="81426" y="68076"/>
                      </a:lnTo>
                      <a:cubicBezTo>
                        <a:pt x="83527" y="67009"/>
                        <a:pt x="84428" y="64474"/>
                        <a:pt x="83460" y="62305"/>
                      </a:cubicBezTo>
                      <a:cubicBezTo>
                        <a:pt x="82593" y="60337"/>
                        <a:pt x="80692" y="59003"/>
                        <a:pt x="78524" y="58870"/>
                      </a:cubicBezTo>
                      <a:cubicBezTo>
                        <a:pt x="78064" y="58845"/>
                        <a:pt x="77606" y="58832"/>
                        <a:pt x="77148" y="58832"/>
                      </a:cubicBezTo>
                      <a:cubicBezTo>
                        <a:pt x="72714" y="58832"/>
                        <a:pt x="68353" y="59995"/>
                        <a:pt x="64514" y="62172"/>
                      </a:cubicBezTo>
                      <a:lnTo>
                        <a:pt x="59410" y="65174"/>
                      </a:lnTo>
                      <a:lnTo>
                        <a:pt x="62345" y="58936"/>
                      </a:lnTo>
                      <a:cubicBezTo>
                        <a:pt x="68583" y="53499"/>
                        <a:pt x="71452" y="46861"/>
                        <a:pt x="71452" y="46861"/>
                      </a:cubicBezTo>
                      <a:lnTo>
                        <a:pt x="82760" y="26179"/>
                      </a:lnTo>
                      <a:cubicBezTo>
                        <a:pt x="84028" y="23911"/>
                        <a:pt x="83260" y="21076"/>
                        <a:pt x="81059" y="19675"/>
                      </a:cubicBezTo>
                      <a:lnTo>
                        <a:pt x="80992" y="19608"/>
                      </a:lnTo>
                      <a:cubicBezTo>
                        <a:pt x="80135" y="19058"/>
                        <a:pt x="79180" y="18793"/>
                        <a:pt x="78238" y="18793"/>
                      </a:cubicBezTo>
                      <a:cubicBezTo>
                        <a:pt x="76723" y="18793"/>
                        <a:pt x="75241" y="19480"/>
                        <a:pt x="74254" y="20776"/>
                      </a:cubicBezTo>
                      <a:cubicBezTo>
                        <a:pt x="69751" y="26546"/>
                        <a:pt x="61511" y="37321"/>
                        <a:pt x="61511" y="37321"/>
                      </a:cubicBezTo>
                      <a:cubicBezTo>
                        <a:pt x="56074" y="41090"/>
                        <a:pt x="52372" y="46861"/>
                        <a:pt x="52372" y="46861"/>
                      </a:cubicBezTo>
                      <a:lnTo>
                        <a:pt x="50270" y="46027"/>
                      </a:lnTo>
                      <a:lnTo>
                        <a:pt x="56741" y="17540"/>
                      </a:lnTo>
                      <a:lnTo>
                        <a:pt x="59677" y="6465"/>
                      </a:lnTo>
                      <a:cubicBezTo>
                        <a:pt x="60377" y="3830"/>
                        <a:pt x="58843" y="1128"/>
                        <a:pt x="56241" y="328"/>
                      </a:cubicBezTo>
                      <a:lnTo>
                        <a:pt x="56108" y="294"/>
                      </a:lnTo>
                      <a:cubicBezTo>
                        <a:pt x="55594" y="136"/>
                        <a:pt x="55076" y="60"/>
                        <a:pt x="54567" y="60"/>
                      </a:cubicBezTo>
                      <a:cubicBezTo>
                        <a:pt x="52398" y="60"/>
                        <a:pt x="50399" y="1429"/>
                        <a:pt x="49670" y="3563"/>
                      </a:cubicBezTo>
                      <a:cubicBezTo>
                        <a:pt x="48102" y="7933"/>
                        <a:pt x="46100" y="13804"/>
                        <a:pt x="46100" y="13804"/>
                      </a:cubicBezTo>
                      <a:lnTo>
                        <a:pt x="36360" y="39989"/>
                      </a:lnTo>
                      <a:lnTo>
                        <a:pt x="36727" y="34852"/>
                      </a:lnTo>
                      <a:cubicBezTo>
                        <a:pt x="36894" y="32484"/>
                        <a:pt x="37227" y="30116"/>
                        <a:pt x="37694" y="27714"/>
                      </a:cubicBezTo>
                      <a:lnTo>
                        <a:pt x="41831" y="6532"/>
                      </a:lnTo>
                      <a:cubicBezTo>
                        <a:pt x="42398" y="3630"/>
                        <a:pt x="40530" y="795"/>
                        <a:pt x="37628" y="161"/>
                      </a:cubicBezTo>
                      <a:lnTo>
                        <a:pt x="37494" y="127"/>
                      </a:lnTo>
                      <a:cubicBezTo>
                        <a:pt x="37093" y="42"/>
                        <a:pt x="36693" y="1"/>
                        <a:pt x="36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95">
                  <a:extLst>
                    <a:ext uri="{FF2B5EF4-FFF2-40B4-BE49-F238E27FC236}">
                      <a16:creationId xmlns:a16="http://schemas.microsoft.com/office/drawing/2014/main" id="{4A2B0004-D774-0689-076B-C9F03CCBDF6B}"/>
                    </a:ext>
                  </a:extLst>
                </p:cNvPr>
                <p:cNvSpPr/>
                <p:nvPr/>
              </p:nvSpPr>
              <p:spPr>
                <a:xfrm>
                  <a:off x="2177550" y="3198575"/>
                  <a:ext cx="145975" cy="25875"/>
                </a:xfrm>
                <a:custGeom>
                  <a:avLst/>
                  <a:gdLst/>
                  <a:ahLst/>
                  <a:cxnLst/>
                  <a:rect l="l" t="t" r="r" b="b"/>
                  <a:pathLst>
                    <a:path w="5839" h="1035" fill="none" extrusionOk="0">
                      <a:moveTo>
                        <a:pt x="1" y="834"/>
                      </a:moveTo>
                      <a:cubicBezTo>
                        <a:pt x="1969" y="1034"/>
                        <a:pt x="4004" y="801"/>
                        <a:pt x="5838" y="0"/>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95">
                  <a:extLst>
                    <a:ext uri="{FF2B5EF4-FFF2-40B4-BE49-F238E27FC236}">
                      <a16:creationId xmlns:a16="http://schemas.microsoft.com/office/drawing/2014/main" id="{2E20094F-4250-C70B-A12F-82FCFA1FED66}"/>
                    </a:ext>
                  </a:extLst>
                </p:cNvPr>
                <p:cNvSpPr/>
                <p:nvPr/>
              </p:nvSpPr>
              <p:spPr>
                <a:xfrm>
                  <a:off x="2244275" y="3415375"/>
                  <a:ext cx="122600" cy="35900"/>
                </a:xfrm>
                <a:custGeom>
                  <a:avLst/>
                  <a:gdLst/>
                  <a:ahLst/>
                  <a:cxnLst/>
                  <a:rect l="l" t="t" r="r" b="b"/>
                  <a:pathLst>
                    <a:path w="4904" h="1436" fill="none" extrusionOk="0">
                      <a:moveTo>
                        <a:pt x="0" y="1435"/>
                      </a:moveTo>
                      <a:cubicBezTo>
                        <a:pt x="1568" y="835"/>
                        <a:pt x="3236" y="368"/>
                        <a:pt x="4904" y="1"/>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95">
                  <a:extLst>
                    <a:ext uri="{FF2B5EF4-FFF2-40B4-BE49-F238E27FC236}">
                      <a16:creationId xmlns:a16="http://schemas.microsoft.com/office/drawing/2014/main" id="{30480926-F762-309E-53D5-036ED5660478}"/>
                    </a:ext>
                  </a:extLst>
                </p:cNvPr>
                <p:cNvSpPr/>
                <p:nvPr/>
              </p:nvSpPr>
              <p:spPr>
                <a:xfrm>
                  <a:off x="2833850" y="3161050"/>
                  <a:ext cx="97600" cy="15850"/>
                </a:xfrm>
                <a:custGeom>
                  <a:avLst/>
                  <a:gdLst/>
                  <a:ahLst/>
                  <a:cxnLst/>
                  <a:rect l="l" t="t" r="r" b="b"/>
                  <a:pathLst>
                    <a:path w="3904" h="634" fill="none" extrusionOk="0">
                      <a:moveTo>
                        <a:pt x="1" y="0"/>
                      </a:moveTo>
                      <a:lnTo>
                        <a:pt x="3904" y="634"/>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95">
                  <a:extLst>
                    <a:ext uri="{FF2B5EF4-FFF2-40B4-BE49-F238E27FC236}">
                      <a16:creationId xmlns:a16="http://schemas.microsoft.com/office/drawing/2014/main" id="{DA3D374C-8928-39A7-D794-3F9C7D0F0B0E}"/>
                    </a:ext>
                  </a:extLst>
                </p:cNvPr>
                <p:cNvSpPr/>
                <p:nvPr/>
              </p:nvSpPr>
              <p:spPr>
                <a:xfrm>
                  <a:off x="2848050" y="2885850"/>
                  <a:ext cx="175150" cy="25875"/>
                </a:xfrm>
                <a:custGeom>
                  <a:avLst/>
                  <a:gdLst/>
                  <a:ahLst/>
                  <a:cxnLst/>
                  <a:rect l="l" t="t" r="r" b="b"/>
                  <a:pathLst>
                    <a:path w="7006" h="1035" fill="none" extrusionOk="0">
                      <a:moveTo>
                        <a:pt x="0" y="0"/>
                      </a:moveTo>
                      <a:cubicBezTo>
                        <a:pt x="2335" y="467"/>
                        <a:pt x="4670" y="801"/>
                        <a:pt x="7005" y="1034"/>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95">
                  <a:extLst>
                    <a:ext uri="{FF2B5EF4-FFF2-40B4-BE49-F238E27FC236}">
                      <a16:creationId xmlns:a16="http://schemas.microsoft.com/office/drawing/2014/main" id="{AAE391C6-07F2-A5B4-7994-415D71E89FF3}"/>
                    </a:ext>
                  </a:extLst>
                </p:cNvPr>
                <p:cNvSpPr/>
                <p:nvPr/>
              </p:nvSpPr>
              <p:spPr>
                <a:xfrm>
                  <a:off x="3337550" y="2886675"/>
                  <a:ext cx="120125" cy="39225"/>
                </a:xfrm>
                <a:custGeom>
                  <a:avLst/>
                  <a:gdLst/>
                  <a:ahLst/>
                  <a:cxnLst/>
                  <a:rect l="l" t="t" r="r" b="b"/>
                  <a:pathLst>
                    <a:path w="4805" h="1569" fill="none" extrusionOk="0">
                      <a:moveTo>
                        <a:pt x="1" y="1"/>
                      </a:moveTo>
                      <a:cubicBezTo>
                        <a:pt x="1535" y="668"/>
                        <a:pt x="3136" y="1168"/>
                        <a:pt x="4804" y="1568"/>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95">
                  <a:extLst>
                    <a:ext uri="{FF2B5EF4-FFF2-40B4-BE49-F238E27FC236}">
                      <a16:creationId xmlns:a16="http://schemas.microsoft.com/office/drawing/2014/main" id="{7D2E4BFC-0B07-739A-8BAF-5F3EB48CD75A}"/>
                    </a:ext>
                  </a:extLst>
                </p:cNvPr>
                <p:cNvSpPr/>
                <p:nvPr/>
              </p:nvSpPr>
              <p:spPr>
                <a:xfrm>
                  <a:off x="3225800" y="3210250"/>
                  <a:ext cx="145125" cy="45050"/>
                </a:xfrm>
                <a:custGeom>
                  <a:avLst/>
                  <a:gdLst/>
                  <a:ahLst/>
                  <a:cxnLst/>
                  <a:rect l="l" t="t" r="r" b="b"/>
                  <a:pathLst>
                    <a:path w="5805" h="1802" fill="none" extrusionOk="0">
                      <a:moveTo>
                        <a:pt x="1" y="0"/>
                      </a:moveTo>
                      <a:cubicBezTo>
                        <a:pt x="1902" y="801"/>
                        <a:pt x="3804" y="1368"/>
                        <a:pt x="5805" y="1801"/>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95">
                  <a:extLst>
                    <a:ext uri="{FF2B5EF4-FFF2-40B4-BE49-F238E27FC236}">
                      <a16:creationId xmlns:a16="http://schemas.microsoft.com/office/drawing/2014/main" id="{B5D2D8A5-0EFF-3CDE-17A0-92C98E78A389}"/>
                    </a:ext>
                  </a:extLst>
                </p:cNvPr>
                <p:cNvSpPr/>
                <p:nvPr/>
              </p:nvSpPr>
              <p:spPr>
                <a:xfrm>
                  <a:off x="3516025" y="3698100"/>
                  <a:ext cx="135100" cy="150950"/>
                </a:xfrm>
                <a:custGeom>
                  <a:avLst/>
                  <a:gdLst/>
                  <a:ahLst/>
                  <a:cxnLst/>
                  <a:rect l="l" t="t" r="r" b="b"/>
                  <a:pathLst>
                    <a:path w="5404" h="6038" fill="none" extrusionOk="0">
                      <a:moveTo>
                        <a:pt x="0" y="0"/>
                      </a:moveTo>
                      <a:cubicBezTo>
                        <a:pt x="1968" y="1835"/>
                        <a:pt x="3803" y="3870"/>
                        <a:pt x="5404" y="6038"/>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95">
                  <a:extLst>
                    <a:ext uri="{FF2B5EF4-FFF2-40B4-BE49-F238E27FC236}">
                      <a16:creationId xmlns:a16="http://schemas.microsoft.com/office/drawing/2014/main" id="{A054B426-6EEB-8E40-5E71-C05A0856C733}"/>
                    </a:ext>
                  </a:extLst>
                </p:cNvPr>
                <p:cNvSpPr/>
                <p:nvPr/>
              </p:nvSpPr>
              <p:spPr>
                <a:xfrm>
                  <a:off x="3116575" y="3513800"/>
                  <a:ext cx="131775" cy="45050"/>
                </a:xfrm>
                <a:custGeom>
                  <a:avLst/>
                  <a:gdLst/>
                  <a:ahLst/>
                  <a:cxnLst/>
                  <a:rect l="l" t="t" r="r" b="b"/>
                  <a:pathLst>
                    <a:path w="5271" h="1802" fill="none" extrusionOk="0">
                      <a:moveTo>
                        <a:pt x="0" y="0"/>
                      </a:moveTo>
                      <a:cubicBezTo>
                        <a:pt x="1835" y="267"/>
                        <a:pt x="3636" y="901"/>
                        <a:pt x="5270" y="1801"/>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95">
                  <a:extLst>
                    <a:ext uri="{FF2B5EF4-FFF2-40B4-BE49-F238E27FC236}">
                      <a16:creationId xmlns:a16="http://schemas.microsoft.com/office/drawing/2014/main" id="{6DE6338D-3845-161E-7631-171D19168C39}"/>
                    </a:ext>
                  </a:extLst>
                </p:cNvPr>
                <p:cNvSpPr/>
                <p:nvPr/>
              </p:nvSpPr>
              <p:spPr>
                <a:xfrm>
                  <a:off x="2712950" y="3482925"/>
                  <a:ext cx="151800" cy="6700"/>
                </a:xfrm>
                <a:custGeom>
                  <a:avLst/>
                  <a:gdLst/>
                  <a:ahLst/>
                  <a:cxnLst/>
                  <a:rect l="l" t="t" r="r" b="b"/>
                  <a:pathLst>
                    <a:path w="6072" h="268" fill="none" extrusionOk="0">
                      <a:moveTo>
                        <a:pt x="0" y="234"/>
                      </a:moveTo>
                      <a:cubicBezTo>
                        <a:pt x="2002" y="1"/>
                        <a:pt x="4036" y="68"/>
                        <a:pt x="6071" y="268"/>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95">
                  <a:extLst>
                    <a:ext uri="{FF2B5EF4-FFF2-40B4-BE49-F238E27FC236}">
                      <a16:creationId xmlns:a16="http://schemas.microsoft.com/office/drawing/2014/main" id="{44F31866-33D5-964B-E0AF-59A623093FCA}"/>
                    </a:ext>
                  </a:extLst>
                </p:cNvPr>
                <p:cNvSpPr/>
                <p:nvPr/>
              </p:nvSpPr>
              <p:spPr>
                <a:xfrm>
                  <a:off x="2283475" y="3627200"/>
                  <a:ext cx="82575" cy="36725"/>
                </a:xfrm>
                <a:custGeom>
                  <a:avLst/>
                  <a:gdLst/>
                  <a:ahLst/>
                  <a:cxnLst/>
                  <a:rect l="l" t="t" r="r" b="b"/>
                  <a:pathLst>
                    <a:path w="3303" h="1469" fill="none" extrusionOk="0">
                      <a:moveTo>
                        <a:pt x="0" y="1468"/>
                      </a:moveTo>
                      <a:cubicBezTo>
                        <a:pt x="1001" y="801"/>
                        <a:pt x="2135" y="334"/>
                        <a:pt x="3303" y="1"/>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95">
                  <a:extLst>
                    <a:ext uri="{FF2B5EF4-FFF2-40B4-BE49-F238E27FC236}">
                      <a16:creationId xmlns:a16="http://schemas.microsoft.com/office/drawing/2014/main" id="{025099E9-951C-1358-E7B0-678BFBB24290}"/>
                    </a:ext>
                  </a:extLst>
                </p:cNvPr>
                <p:cNvSpPr/>
                <p:nvPr/>
              </p:nvSpPr>
              <p:spPr>
                <a:xfrm>
                  <a:off x="3733675" y="3474600"/>
                  <a:ext cx="87575" cy="70075"/>
                </a:xfrm>
                <a:custGeom>
                  <a:avLst/>
                  <a:gdLst/>
                  <a:ahLst/>
                  <a:cxnLst/>
                  <a:rect l="l" t="t" r="r" b="b"/>
                  <a:pathLst>
                    <a:path w="3503" h="2803" fill="none" extrusionOk="0">
                      <a:moveTo>
                        <a:pt x="0" y="0"/>
                      </a:moveTo>
                      <a:cubicBezTo>
                        <a:pt x="1201" y="901"/>
                        <a:pt x="2369" y="1802"/>
                        <a:pt x="3503" y="2802"/>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95">
                  <a:extLst>
                    <a:ext uri="{FF2B5EF4-FFF2-40B4-BE49-F238E27FC236}">
                      <a16:creationId xmlns:a16="http://schemas.microsoft.com/office/drawing/2014/main" id="{F5F501F6-3325-E41A-1A97-2F2203D99778}"/>
                    </a:ext>
                  </a:extLst>
                </p:cNvPr>
                <p:cNvSpPr/>
                <p:nvPr/>
              </p:nvSpPr>
              <p:spPr>
                <a:xfrm>
                  <a:off x="3863775" y="3259450"/>
                  <a:ext cx="122600" cy="79250"/>
                </a:xfrm>
                <a:custGeom>
                  <a:avLst/>
                  <a:gdLst/>
                  <a:ahLst/>
                  <a:cxnLst/>
                  <a:rect l="l" t="t" r="r" b="b"/>
                  <a:pathLst>
                    <a:path w="4904" h="3170" fill="none" extrusionOk="0">
                      <a:moveTo>
                        <a:pt x="0" y="0"/>
                      </a:moveTo>
                      <a:cubicBezTo>
                        <a:pt x="1268" y="1535"/>
                        <a:pt x="2969" y="2602"/>
                        <a:pt x="4904" y="3169"/>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95">
                  <a:extLst>
                    <a:ext uri="{FF2B5EF4-FFF2-40B4-BE49-F238E27FC236}">
                      <a16:creationId xmlns:a16="http://schemas.microsoft.com/office/drawing/2014/main" id="{4378AAB5-061A-834F-6B80-C3B4F5836607}"/>
                    </a:ext>
                  </a:extLst>
                </p:cNvPr>
                <p:cNvSpPr/>
                <p:nvPr/>
              </p:nvSpPr>
              <p:spPr>
                <a:xfrm>
                  <a:off x="3721150" y="4110875"/>
                  <a:ext cx="31725" cy="181000"/>
                </a:xfrm>
                <a:custGeom>
                  <a:avLst/>
                  <a:gdLst/>
                  <a:ahLst/>
                  <a:cxnLst/>
                  <a:rect l="l" t="t" r="r" b="b"/>
                  <a:pathLst>
                    <a:path w="1269" h="7240" fill="none" extrusionOk="0">
                      <a:moveTo>
                        <a:pt x="468" y="1"/>
                      </a:moveTo>
                      <a:cubicBezTo>
                        <a:pt x="1" y="2403"/>
                        <a:pt x="301" y="4971"/>
                        <a:pt x="1269" y="7239"/>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95">
                  <a:extLst>
                    <a:ext uri="{FF2B5EF4-FFF2-40B4-BE49-F238E27FC236}">
                      <a16:creationId xmlns:a16="http://schemas.microsoft.com/office/drawing/2014/main" id="{763C43C8-AAA2-1D3A-144D-375CA2522071}"/>
                    </a:ext>
                  </a:extLst>
                </p:cNvPr>
                <p:cNvSpPr/>
                <p:nvPr/>
              </p:nvSpPr>
              <p:spPr>
                <a:xfrm>
                  <a:off x="3478500" y="4337725"/>
                  <a:ext cx="21700" cy="194325"/>
                </a:xfrm>
                <a:custGeom>
                  <a:avLst/>
                  <a:gdLst/>
                  <a:ahLst/>
                  <a:cxnLst/>
                  <a:rect l="l" t="t" r="r" b="b"/>
                  <a:pathLst>
                    <a:path w="868" h="7773" fill="none" extrusionOk="0">
                      <a:moveTo>
                        <a:pt x="567" y="0"/>
                      </a:moveTo>
                      <a:cubicBezTo>
                        <a:pt x="0" y="2569"/>
                        <a:pt x="67" y="5270"/>
                        <a:pt x="867" y="7772"/>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95">
                  <a:extLst>
                    <a:ext uri="{FF2B5EF4-FFF2-40B4-BE49-F238E27FC236}">
                      <a16:creationId xmlns:a16="http://schemas.microsoft.com/office/drawing/2014/main" id="{A0925263-19A0-AF37-DD24-DA4C6D6A911F}"/>
                    </a:ext>
                  </a:extLst>
                </p:cNvPr>
                <p:cNvSpPr/>
                <p:nvPr/>
              </p:nvSpPr>
              <p:spPr>
                <a:xfrm>
                  <a:off x="2620375" y="4035000"/>
                  <a:ext cx="850625" cy="530400"/>
                </a:xfrm>
                <a:custGeom>
                  <a:avLst/>
                  <a:gdLst/>
                  <a:ahLst/>
                  <a:cxnLst/>
                  <a:rect l="l" t="t" r="r" b="b"/>
                  <a:pathLst>
                    <a:path w="34025" h="21216" fill="none" extrusionOk="0">
                      <a:moveTo>
                        <a:pt x="8974" y="21216"/>
                      </a:moveTo>
                      <a:cubicBezTo>
                        <a:pt x="10375" y="15545"/>
                        <a:pt x="13610" y="10341"/>
                        <a:pt x="18047" y="6538"/>
                      </a:cubicBezTo>
                      <a:cubicBezTo>
                        <a:pt x="22517" y="2736"/>
                        <a:pt x="28187" y="401"/>
                        <a:pt x="34025" y="0"/>
                      </a:cubicBezTo>
                      <a:cubicBezTo>
                        <a:pt x="28354" y="167"/>
                        <a:pt x="21649" y="367"/>
                        <a:pt x="16012" y="1268"/>
                      </a:cubicBezTo>
                      <a:cubicBezTo>
                        <a:pt x="10375" y="2202"/>
                        <a:pt x="4837" y="3870"/>
                        <a:pt x="1" y="6905"/>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95">
                  <a:extLst>
                    <a:ext uri="{FF2B5EF4-FFF2-40B4-BE49-F238E27FC236}">
                      <a16:creationId xmlns:a16="http://schemas.microsoft.com/office/drawing/2014/main" id="{F37A804B-21EF-91B7-30EC-858C952B48AF}"/>
                    </a:ext>
                  </a:extLst>
                </p:cNvPr>
                <p:cNvSpPr/>
                <p:nvPr/>
              </p:nvSpPr>
              <p:spPr>
                <a:xfrm>
                  <a:off x="2287650" y="3799000"/>
                  <a:ext cx="895650" cy="145950"/>
                </a:xfrm>
                <a:custGeom>
                  <a:avLst/>
                  <a:gdLst/>
                  <a:ahLst/>
                  <a:cxnLst/>
                  <a:rect l="l" t="t" r="r" b="b"/>
                  <a:pathLst>
                    <a:path w="35826" h="5838" fill="none" extrusionOk="0">
                      <a:moveTo>
                        <a:pt x="0" y="5771"/>
                      </a:moveTo>
                      <a:cubicBezTo>
                        <a:pt x="6305" y="4770"/>
                        <a:pt x="12776" y="5838"/>
                        <a:pt x="19114" y="5337"/>
                      </a:cubicBezTo>
                      <a:cubicBezTo>
                        <a:pt x="24985" y="4870"/>
                        <a:pt x="30789" y="3002"/>
                        <a:pt x="35826" y="0"/>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95">
                  <a:extLst>
                    <a:ext uri="{FF2B5EF4-FFF2-40B4-BE49-F238E27FC236}">
                      <a16:creationId xmlns:a16="http://schemas.microsoft.com/office/drawing/2014/main" id="{44EABCF3-81FB-05A8-99D0-15AB211AD602}"/>
                    </a:ext>
                  </a:extLst>
                </p:cNvPr>
                <p:cNvSpPr/>
                <p:nvPr/>
              </p:nvSpPr>
              <p:spPr>
                <a:xfrm>
                  <a:off x="3016500" y="2831625"/>
                  <a:ext cx="244350" cy="654675"/>
                </a:xfrm>
                <a:custGeom>
                  <a:avLst/>
                  <a:gdLst/>
                  <a:ahLst/>
                  <a:cxnLst/>
                  <a:rect l="l" t="t" r="r" b="b"/>
                  <a:pathLst>
                    <a:path w="9774" h="26187" fill="none" extrusionOk="0">
                      <a:moveTo>
                        <a:pt x="9774" y="1"/>
                      </a:moveTo>
                      <a:lnTo>
                        <a:pt x="0" y="26186"/>
                      </a:lnTo>
                      <a:lnTo>
                        <a:pt x="367" y="21049"/>
                      </a:lnTo>
                      <a:cubicBezTo>
                        <a:pt x="534" y="18681"/>
                        <a:pt x="867" y="16313"/>
                        <a:pt x="1334" y="13944"/>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95">
                  <a:extLst>
                    <a:ext uri="{FF2B5EF4-FFF2-40B4-BE49-F238E27FC236}">
                      <a16:creationId xmlns:a16="http://schemas.microsoft.com/office/drawing/2014/main" id="{04335A79-725F-5BBD-518C-8469CB9C7D72}"/>
                    </a:ext>
                  </a:extLst>
                </p:cNvPr>
                <p:cNvSpPr/>
                <p:nvPr/>
              </p:nvSpPr>
              <p:spPr>
                <a:xfrm>
                  <a:off x="3365075" y="3419550"/>
                  <a:ext cx="280225" cy="238525"/>
                </a:xfrm>
                <a:custGeom>
                  <a:avLst/>
                  <a:gdLst/>
                  <a:ahLst/>
                  <a:cxnLst/>
                  <a:rect l="l" t="t" r="r" b="b"/>
                  <a:pathLst>
                    <a:path w="11209" h="9541" fill="none" extrusionOk="0">
                      <a:moveTo>
                        <a:pt x="11208" y="1"/>
                      </a:moveTo>
                      <a:cubicBezTo>
                        <a:pt x="5771" y="3770"/>
                        <a:pt x="2069" y="9541"/>
                        <a:pt x="2069" y="9541"/>
                      </a:cubicBezTo>
                      <a:lnTo>
                        <a:pt x="0" y="8707"/>
                      </a:lnTo>
                    </a:path>
                  </a:pathLst>
                </a:custGeom>
                <a:noFill/>
                <a:ln w="18350" cap="rnd" cmpd="sng">
                  <a:solidFill>
                    <a:srgbClr val="F4977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95">
                  <a:extLst>
                    <a:ext uri="{FF2B5EF4-FFF2-40B4-BE49-F238E27FC236}">
                      <a16:creationId xmlns:a16="http://schemas.microsoft.com/office/drawing/2014/main" id="{B0095592-7154-3CB0-A7EF-2B672DA43606}"/>
                    </a:ext>
                  </a:extLst>
                </p:cNvPr>
                <p:cNvSpPr/>
                <p:nvPr/>
              </p:nvSpPr>
              <p:spPr>
                <a:xfrm>
                  <a:off x="3592725" y="3657225"/>
                  <a:ext cx="478700" cy="457850"/>
                </a:xfrm>
                <a:custGeom>
                  <a:avLst/>
                  <a:gdLst/>
                  <a:ahLst/>
                  <a:cxnLst/>
                  <a:rect l="l" t="t" r="r" b="b"/>
                  <a:pathLst>
                    <a:path w="19148" h="18314" fill="none" extrusionOk="0">
                      <a:moveTo>
                        <a:pt x="19148" y="12109"/>
                      </a:moveTo>
                      <a:lnTo>
                        <a:pt x="19148" y="12109"/>
                      </a:lnTo>
                      <a:cubicBezTo>
                        <a:pt x="14278" y="11809"/>
                        <a:pt x="9374" y="12977"/>
                        <a:pt x="5138" y="15378"/>
                      </a:cubicBezTo>
                      <a:lnTo>
                        <a:pt x="1" y="18314"/>
                      </a:lnTo>
                      <a:lnTo>
                        <a:pt x="2936" y="12043"/>
                      </a:lnTo>
                      <a:cubicBezTo>
                        <a:pt x="9174" y="6639"/>
                        <a:pt x="12043" y="1"/>
                        <a:pt x="12043" y="1"/>
                      </a:cubicBez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95">
                  <a:extLst>
                    <a:ext uri="{FF2B5EF4-FFF2-40B4-BE49-F238E27FC236}">
                      <a16:creationId xmlns:a16="http://schemas.microsoft.com/office/drawing/2014/main" id="{268C8502-00E6-4A9F-4C4C-426DADB00BB4}"/>
                    </a:ext>
                  </a:extLst>
                </p:cNvPr>
                <p:cNvSpPr/>
                <p:nvPr/>
              </p:nvSpPr>
              <p:spPr>
                <a:xfrm>
                  <a:off x="2444425" y="4521175"/>
                  <a:ext cx="1288425" cy="608800"/>
                </a:xfrm>
                <a:custGeom>
                  <a:avLst/>
                  <a:gdLst/>
                  <a:ahLst/>
                  <a:cxnLst/>
                  <a:rect l="l" t="t" r="r" b="b"/>
                  <a:pathLst>
                    <a:path w="51537" h="24352" fill="none" extrusionOk="0">
                      <a:moveTo>
                        <a:pt x="0" y="16112"/>
                      </a:moveTo>
                      <a:cubicBezTo>
                        <a:pt x="6138" y="20515"/>
                        <a:pt x="19914" y="24351"/>
                        <a:pt x="31556" y="16446"/>
                      </a:cubicBezTo>
                      <a:cubicBezTo>
                        <a:pt x="33824" y="14911"/>
                        <a:pt x="51537" y="1"/>
                        <a:pt x="51537" y="1"/>
                      </a:cubicBezTo>
                    </a:path>
                  </a:pathLst>
                </a:custGeom>
                <a:noFill/>
                <a:ln w="18350" cap="rnd" cmpd="sng">
                  <a:solidFill>
                    <a:srgbClr val="F4977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95">
                  <a:extLst>
                    <a:ext uri="{FF2B5EF4-FFF2-40B4-BE49-F238E27FC236}">
                      <a16:creationId xmlns:a16="http://schemas.microsoft.com/office/drawing/2014/main" id="{DECCA424-5626-D83C-D458-2ADC25257FEC}"/>
                    </a:ext>
                  </a:extLst>
                </p:cNvPr>
                <p:cNvSpPr/>
                <p:nvPr/>
              </p:nvSpPr>
              <p:spPr>
                <a:xfrm>
                  <a:off x="2201750" y="4522850"/>
                  <a:ext cx="242700" cy="400300"/>
                </a:xfrm>
                <a:custGeom>
                  <a:avLst/>
                  <a:gdLst/>
                  <a:ahLst/>
                  <a:cxnLst/>
                  <a:rect l="l" t="t" r="r" b="b"/>
                  <a:pathLst>
                    <a:path w="9708" h="16012" fill="none" extrusionOk="0">
                      <a:moveTo>
                        <a:pt x="0" y="0"/>
                      </a:moveTo>
                      <a:cubicBezTo>
                        <a:pt x="1101" y="6372"/>
                        <a:pt x="4437" y="12209"/>
                        <a:pt x="9707" y="16012"/>
                      </a:cubicBezTo>
                    </a:path>
                  </a:pathLst>
                </a:custGeom>
                <a:noFill/>
                <a:ln w="18350" cap="rnd" cmpd="sng">
                  <a:solidFill>
                    <a:srgbClr val="F4977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95">
                  <a:extLst>
                    <a:ext uri="{FF2B5EF4-FFF2-40B4-BE49-F238E27FC236}">
                      <a16:creationId xmlns:a16="http://schemas.microsoft.com/office/drawing/2014/main" id="{A490CEB2-30C2-016B-6211-7DB07A19ACF5}"/>
                    </a:ext>
                  </a:extLst>
                </p:cNvPr>
                <p:cNvSpPr/>
                <p:nvPr/>
              </p:nvSpPr>
              <p:spPr>
                <a:xfrm>
                  <a:off x="2177550" y="3586350"/>
                  <a:ext cx="42575" cy="607950"/>
                </a:xfrm>
                <a:custGeom>
                  <a:avLst/>
                  <a:gdLst/>
                  <a:ahLst/>
                  <a:cxnLst/>
                  <a:rect l="l" t="t" r="r" b="b"/>
                  <a:pathLst>
                    <a:path w="1703" h="24318" fill="none" extrusionOk="0">
                      <a:moveTo>
                        <a:pt x="1" y="0"/>
                      </a:moveTo>
                      <a:lnTo>
                        <a:pt x="1702" y="6838"/>
                      </a:lnTo>
                      <a:lnTo>
                        <a:pt x="868" y="24318"/>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95">
                  <a:extLst>
                    <a:ext uri="{FF2B5EF4-FFF2-40B4-BE49-F238E27FC236}">
                      <a16:creationId xmlns:a16="http://schemas.microsoft.com/office/drawing/2014/main" id="{9038BA8D-F95E-350C-2521-9E3B01AD946C}"/>
                    </a:ext>
                  </a:extLst>
                </p:cNvPr>
                <p:cNvSpPr/>
                <p:nvPr/>
              </p:nvSpPr>
              <p:spPr>
                <a:xfrm>
                  <a:off x="2439425" y="3403700"/>
                  <a:ext cx="196825" cy="166000"/>
                </a:xfrm>
                <a:custGeom>
                  <a:avLst/>
                  <a:gdLst/>
                  <a:ahLst/>
                  <a:cxnLst/>
                  <a:rect l="l" t="t" r="r" b="b"/>
                  <a:pathLst>
                    <a:path w="7873" h="6640" fill="none" extrusionOk="0">
                      <a:moveTo>
                        <a:pt x="7872" y="4771"/>
                      </a:moveTo>
                      <a:lnTo>
                        <a:pt x="3336" y="6639"/>
                      </a:lnTo>
                      <a:lnTo>
                        <a:pt x="0" y="1"/>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95">
                  <a:extLst>
                    <a:ext uri="{FF2B5EF4-FFF2-40B4-BE49-F238E27FC236}">
                      <a16:creationId xmlns:a16="http://schemas.microsoft.com/office/drawing/2014/main" id="{5F85FC02-D8AC-A734-6448-6DCCFE053A39}"/>
                    </a:ext>
                  </a:extLst>
                </p:cNvPr>
                <p:cNvSpPr/>
                <p:nvPr/>
              </p:nvSpPr>
              <p:spPr>
                <a:xfrm>
                  <a:off x="3445125" y="2527200"/>
                  <a:ext cx="105775" cy="87900"/>
                </a:xfrm>
                <a:custGeom>
                  <a:avLst/>
                  <a:gdLst/>
                  <a:ahLst/>
                  <a:cxnLst/>
                  <a:rect l="l" t="t" r="r" b="b"/>
                  <a:pathLst>
                    <a:path w="4231" h="3516" extrusionOk="0">
                      <a:moveTo>
                        <a:pt x="1657" y="1"/>
                      </a:moveTo>
                      <a:cubicBezTo>
                        <a:pt x="1439" y="1"/>
                        <a:pt x="1219" y="34"/>
                        <a:pt x="1001" y="103"/>
                      </a:cubicBezTo>
                      <a:cubicBezTo>
                        <a:pt x="334" y="303"/>
                        <a:pt x="1" y="1003"/>
                        <a:pt x="301" y="1637"/>
                      </a:cubicBezTo>
                      <a:cubicBezTo>
                        <a:pt x="468" y="1971"/>
                        <a:pt x="701" y="2304"/>
                        <a:pt x="1168" y="2704"/>
                      </a:cubicBezTo>
                      <a:cubicBezTo>
                        <a:pt x="1735" y="3205"/>
                        <a:pt x="2369" y="3472"/>
                        <a:pt x="2869" y="3505"/>
                      </a:cubicBezTo>
                      <a:cubicBezTo>
                        <a:pt x="2921" y="3512"/>
                        <a:pt x="2972" y="3515"/>
                        <a:pt x="3022" y="3515"/>
                      </a:cubicBezTo>
                      <a:cubicBezTo>
                        <a:pt x="3714" y="3515"/>
                        <a:pt x="4230" y="2889"/>
                        <a:pt x="4137" y="2204"/>
                      </a:cubicBezTo>
                      <a:cubicBezTo>
                        <a:pt x="3885" y="914"/>
                        <a:pt x="2807" y="1"/>
                        <a:pt x="1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95">
                  <a:extLst>
                    <a:ext uri="{FF2B5EF4-FFF2-40B4-BE49-F238E27FC236}">
                      <a16:creationId xmlns:a16="http://schemas.microsoft.com/office/drawing/2014/main" id="{B8DF075C-531B-49F0-7ED5-DB31A4F80152}"/>
                    </a:ext>
                  </a:extLst>
                </p:cNvPr>
                <p:cNvSpPr/>
                <p:nvPr/>
              </p:nvSpPr>
              <p:spPr>
                <a:xfrm>
                  <a:off x="3491800" y="2541825"/>
                  <a:ext cx="24625" cy="19675"/>
                </a:xfrm>
                <a:custGeom>
                  <a:avLst/>
                  <a:gdLst/>
                  <a:ahLst/>
                  <a:cxnLst/>
                  <a:rect l="l" t="t" r="r" b="b"/>
                  <a:pathLst>
                    <a:path w="985" h="787" extrusionOk="0">
                      <a:moveTo>
                        <a:pt x="410" y="1"/>
                      </a:moveTo>
                      <a:cubicBezTo>
                        <a:pt x="293" y="1"/>
                        <a:pt x="187" y="63"/>
                        <a:pt x="135" y="218"/>
                      </a:cubicBezTo>
                      <a:cubicBezTo>
                        <a:pt x="0" y="533"/>
                        <a:pt x="304" y="787"/>
                        <a:pt x="568" y="787"/>
                      </a:cubicBezTo>
                      <a:cubicBezTo>
                        <a:pt x="696" y="787"/>
                        <a:pt x="815" y="727"/>
                        <a:pt x="869" y="585"/>
                      </a:cubicBezTo>
                      <a:cubicBezTo>
                        <a:pt x="984" y="309"/>
                        <a:pt x="670" y="1"/>
                        <a:pt x="4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95">
                  <a:extLst>
                    <a:ext uri="{FF2B5EF4-FFF2-40B4-BE49-F238E27FC236}">
                      <a16:creationId xmlns:a16="http://schemas.microsoft.com/office/drawing/2014/main" id="{84ADA1C0-D171-6E31-E24D-FD2B999923EF}"/>
                    </a:ext>
                  </a:extLst>
                </p:cNvPr>
                <p:cNvSpPr/>
                <p:nvPr/>
              </p:nvSpPr>
              <p:spPr>
                <a:xfrm>
                  <a:off x="3797875" y="1839750"/>
                  <a:ext cx="2308350" cy="945025"/>
                </a:xfrm>
                <a:custGeom>
                  <a:avLst/>
                  <a:gdLst/>
                  <a:ahLst/>
                  <a:cxnLst/>
                  <a:rect l="l" t="t" r="r" b="b"/>
                  <a:pathLst>
                    <a:path w="92334" h="37801" extrusionOk="0">
                      <a:moveTo>
                        <a:pt x="80966" y="1"/>
                      </a:moveTo>
                      <a:cubicBezTo>
                        <a:pt x="80445" y="1"/>
                        <a:pt x="79919" y="38"/>
                        <a:pt x="79391" y="114"/>
                      </a:cubicBezTo>
                      <a:lnTo>
                        <a:pt x="13577" y="9454"/>
                      </a:lnTo>
                      <a:cubicBezTo>
                        <a:pt x="5505" y="10622"/>
                        <a:pt x="1" y="18294"/>
                        <a:pt x="1602" y="26300"/>
                      </a:cubicBezTo>
                      <a:cubicBezTo>
                        <a:pt x="2911" y="33131"/>
                        <a:pt x="8909" y="37801"/>
                        <a:pt x="15552" y="37801"/>
                      </a:cubicBezTo>
                      <a:cubicBezTo>
                        <a:pt x="16694" y="37801"/>
                        <a:pt x="17855" y="37663"/>
                        <a:pt x="19014" y="37374"/>
                      </a:cubicBezTo>
                      <a:lnTo>
                        <a:pt x="83527" y="21263"/>
                      </a:lnTo>
                      <a:cubicBezTo>
                        <a:pt x="87130" y="20362"/>
                        <a:pt x="89998" y="17694"/>
                        <a:pt x="91166" y="14191"/>
                      </a:cubicBezTo>
                      <a:cubicBezTo>
                        <a:pt x="92333" y="10622"/>
                        <a:pt x="91566" y="6652"/>
                        <a:pt x="89131" y="3784"/>
                      </a:cubicBezTo>
                      <a:cubicBezTo>
                        <a:pt x="87043" y="1353"/>
                        <a:pt x="84098" y="1"/>
                        <a:pt x="80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95">
                  <a:extLst>
                    <a:ext uri="{FF2B5EF4-FFF2-40B4-BE49-F238E27FC236}">
                      <a16:creationId xmlns:a16="http://schemas.microsoft.com/office/drawing/2014/main" id="{8EFA748B-13A6-8AC3-0F6F-3E4373022C61}"/>
                    </a:ext>
                  </a:extLst>
                </p:cNvPr>
                <p:cNvSpPr/>
                <p:nvPr/>
              </p:nvSpPr>
              <p:spPr>
                <a:xfrm>
                  <a:off x="4088925" y="1940900"/>
                  <a:ext cx="1901375" cy="709725"/>
                </a:xfrm>
                <a:custGeom>
                  <a:avLst/>
                  <a:gdLst/>
                  <a:ahLst/>
                  <a:cxnLst/>
                  <a:rect l="l" t="t" r="r" b="b"/>
                  <a:pathLst>
                    <a:path w="76055" h="28389" extrusionOk="0">
                      <a:moveTo>
                        <a:pt x="69320" y="1"/>
                      </a:moveTo>
                      <a:cubicBezTo>
                        <a:pt x="68999" y="1"/>
                        <a:pt x="68675" y="24"/>
                        <a:pt x="68349" y="71"/>
                      </a:cubicBezTo>
                      <a:lnTo>
                        <a:pt x="9107" y="8144"/>
                      </a:lnTo>
                      <a:cubicBezTo>
                        <a:pt x="6338" y="8544"/>
                        <a:pt x="3903" y="10012"/>
                        <a:pt x="2269" y="12313"/>
                      </a:cubicBezTo>
                      <a:cubicBezTo>
                        <a:pt x="601" y="14615"/>
                        <a:pt x="0" y="17417"/>
                        <a:pt x="568" y="20152"/>
                      </a:cubicBezTo>
                      <a:cubicBezTo>
                        <a:pt x="1101" y="22921"/>
                        <a:pt x="2736" y="25289"/>
                        <a:pt x="5104" y="26790"/>
                      </a:cubicBezTo>
                      <a:cubicBezTo>
                        <a:pt x="6767" y="27844"/>
                        <a:pt x="8643" y="28388"/>
                        <a:pt x="10560" y="28388"/>
                      </a:cubicBezTo>
                      <a:cubicBezTo>
                        <a:pt x="11373" y="28388"/>
                        <a:pt x="12195" y="28290"/>
                        <a:pt x="13010" y="28091"/>
                      </a:cubicBezTo>
                      <a:lnTo>
                        <a:pt x="70884" y="13247"/>
                      </a:lnTo>
                      <a:cubicBezTo>
                        <a:pt x="73153" y="12714"/>
                        <a:pt x="74954" y="11079"/>
                        <a:pt x="75655" y="8877"/>
                      </a:cubicBezTo>
                      <a:cubicBezTo>
                        <a:pt x="76021" y="7743"/>
                        <a:pt x="76055" y="6576"/>
                        <a:pt x="75855" y="5442"/>
                      </a:cubicBezTo>
                      <a:cubicBezTo>
                        <a:pt x="75655" y="4308"/>
                        <a:pt x="75154" y="3240"/>
                        <a:pt x="74387" y="2373"/>
                      </a:cubicBezTo>
                      <a:cubicBezTo>
                        <a:pt x="73098" y="855"/>
                        <a:pt x="71268" y="1"/>
                        <a:pt x="69320" y="1"/>
                      </a:cubicBezTo>
                      <a:close/>
                    </a:path>
                  </a:pathLst>
                </a:custGeom>
                <a:solidFill>
                  <a:schemeClr val="dk2"/>
                </a:solidFill>
                <a:ln w="166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95">
                  <a:extLst>
                    <a:ext uri="{FF2B5EF4-FFF2-40B4-BE49-F238E27FC236}">
                      <a16:creationId xmlns:a16="http://schemas.microsoft.com/office/drawing/2014/main" id="{E9B81242-F0E9-494A-74E2-7E92BA49A7BE}"/>
                    </a:ext>
                  </a:extLst>
                </p:cNvPr>
                <p:cNvSpPr/>
                <p:nvPr/>
              </p:nvSpPr>
              <p:spPr>
                <a:xfrm>
                  <a:off x="3825400" y="2323775"/>
                  <a:ext cx="166825" cy="328600"/>
                </a:xfrm>
                <a:custGeom>
                  <a:avLst/>
                  <a:gdLst/>
                  <a:ahLst/>
                  <a:cxnLst/>
                  <a:rect l="l" t="t" r="r" b="b"/>
                  <a:pathLst>
                    <a:path w="6673" h="13144" extrusionOk="0">
                      <a:moveTo>
                        <a:pt x="835" y="0"/>
                      </a:moveTo>
                      <a:cubicBezTo>
                        <a:pt x="167" y="2169"/>
                        <a:pt x="1" y="4570"/>
                        <a:pt x="501" y="6905"/>
                      </a:cubicBezTo>
                      <a:cubicBezTo>
                        <a:pt x="968" y="9274"/>
                        <a:pt x="2002" y="11409"/>
                        <a:pt x="3436" y="13143"/>
                      </a:cubicBezTo>
                      <a:cubicBezTo>
                        <a:pt x="5505" y="12176"/>
                        <a:pt x="6672" y="9107"/>
                        <a:pt x="6005" y="5805"/>
                      </a:cubicBezTo>
                      <a:cubicBezTo>
                        <a:pt x="5338" y="2502"/>
                        <a:pt x="3136" y="10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95">
                  <a:extLst>
                    <a:ext uri="{FF2B5EF4-FFF2-40B4-BE49-F238E27FC236}">
                      <a16:creationId xmlns:a16="http://schemas.microsoft.com/office/drawing/2014/main" id="{DBFD4469-0E73-8492-F476-7DC57C813273}"/>
                    </a:ext>
                  </a:extLst>
                </p:cNvPr>
                <p:cNvSpPr/>
                <p:nvPr/>
              </p:nvSpPr>
              <p:spPr>
                <a:xfrm>
                  <a:off x="4173975" y="2112150"/>
                  <a:ext cx="1040775" cy="463700"/>
                </a:xfrm>
                <a:custGeom>
                  <a:avLst/>
                  <a:gdLst/>
                  <a:ahLst/>
                  <a:cxnLst/>
                  <a:rect l="l" t="t" r="r" b="b"/>
                  <a:pathLst>
                    <a:path w="41631" h="18548" extrusionOk="0">
                      <a:moveTo>
                        <a:pt x="35255" y="0"/>
                      </a:moveTo>
                      <a:cubicBezTo>
                        <a:pt x="34980" y="0"/>
                        <a:pt x="34703" y="20"/>
                        <a:pt x="34425" y="59"/>
                      </a:cubicBezTo>
                      <a:lnTo>
                        <a:pt x="7206" y="3762"/>
                      </a:lnTo>
                      <a:cubicBezTo>
                        <a:pt x="2970" y="4362"/>
                        <a:pt x="1" y="8299"/>
                        <a:pt x="768" y="12468"/>
                      </a:cubicBezTo>
                      <a:lnTo>
                        <a:pt x="768" y="12568"/>
                      </a:lnTo>
                      <a:lnTo>
                        <a:pt x="768" y="12635"/>
                      </a:lnTo>
                      <a:cubicBezTo>
                        <a:pt x="1474" y="16165"/>
                        <a:pt x="4667" y="18548"/>
                        <a:pt x="8140" y="18548"/>
                      </a:cubicBezTo>
                      <a:cubicBezTo>
                        <a:pt x="8769" y="18548"/>
                        <a:pt x="9407" y="18469"/>
                        <a:pt x="10041" y="18306"/>
                      </a:cubicBezTo>
                      <a:lnTo>
                        <a:pt x="36694" y="11468"/>
                      </a:lnTo>
                      <a:cubicBezTo>
                        <a:pt x="39629" y="10700"/>
                        <a:pt x="41631" y="7765"/>
                        <a:pt x="41064" y="4729"/>
                      </a:cubicBezTo>
                      <a:lnTo>
                        <a:pt x="41064" y="4696"/>
                      </a:lnTo>
                      <a:lnTo>
                        <a:pt x="41064" y="4629"/>
                      </a:lnTo>
                      <a:cubicBezTo>
                        <a:pt x="40488" y="1902"/>
                        <a:pt x="37985" y="0"/>
                        <a:pt x="352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95">
                  <a:extLst>
                    <a:ext uri="{FF2B5EF4-FFF2-40B4-BE49-F238E27FC236}">
                      <a16:creationId xmlns:a16="http://schemas.microsoft.com/office/drawing/2014/main" id="{8223E289-EEEF-8CBC-D5DF-8D0A58AFF8E9}"/>
                    </a:ext>
                  </a:extLst>
                </p:cNvPr>
                <p:cNvSpPr/>
                <p:nvPr/>
              </p:nvSpPr>
              <p:spPr>
                <a:xfrm>
                  <a:off x="4458350" y="2245375"/>
                  <a:ext cx="163475" cy="223525"/>
                </a:xfrm>
                <a:custGeom>
                  <a:avLst/>
                  <a:gdLst/>
                  <a:ahLst/>
                  <a:cxnLst/>
                  <a:rect l="l" t="t" r="r" b="b"/>
                  <a:pathLst>
                    <a:path w="6539" h="8941" extrusionOk="0">
                      <a:moveTo>
                        <a:pt x="3036" y="1"/>
                      </a:moveTo>
                      <a:lnTo>
                        <a:pt x="1935" y="234"/>
                      </a:lnTo>
                      <a:lnTo>
                        <a:pt x="1" y="1035"/>
                      </a:lnTo>
                      <a:lnTo>
                        <a:pt x="201" y="2036"/>
                      </a:lnTo>
                      <a:lnTo>
                        <a:pt x="2136" y="1268"/>
                      </a:lnTo>
                      <a:lnTo>
                        <a:pt x="3370" y="7640"/>
                      </a:lnTo>
                      <a:lnTo>
                        <a:pt x="1535" y="8007"/>
                      </a:lnTo>
                      <a:lnTo>
                        <a:pt x="1702" y="8941"/>
                      </a:lnTo>
                      <a:lnTo>
                        <a:pt x="6539" y="8007"/>
                      </a:lnTo>
                      <a:lnTo>
                        <a:pt x="6339" y="7039"/>
                      </a:lnTo>
                      <a:lnTo>
                        <a:pt x="4504" y="7406"/>
                      </a:lnTo>
                      <a:lnTo>
                        <a:pt x="3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95">
                  <a:extLst>
                    <a:ext uri="{FF2B5EF4-FFF2-40B4-BE49-F238E27FC236}">
                      <a16:creationId xmlns:a16="http://schemas.microsoft.com/office/drawing/2014/main" id="{F2F953BF-ED1D-51A8-2CF1-19FC72501827}"/>
                    </a:ext>
                  </a:extLst>
                </p:cNvPr>
                <p:cNvSpPr/>
                <p:nvPr/>
              </p:nvSpPr>
              <p:spPr>
                <a:xfrm>
                  <a:off x="4639325" y="2208225"/>
                  <a:ext cx="158475" cy="219900"/>
                </a:xfrm>
                <a:custGeom>
                  <a:avLst/>
                  <a:gdLst/>
                  <a:ahLst/>
                  <a:cxnLst/>
                  <a:rect l="l" t="t" r="r" b="b"/>
                  <a:pathLst>
                    <a:path w="6339" h="8796" extrusionOk="0">
                      <a:moveTo>
                        <a:pt x="2794" y="928"/>
                      </a:moveTo>
                      <a:cubicBezTo>
                        <a:pt x="3266" y="928"/>
                        <a:pt x="3669" y="1137"/>
                        <a:pt x="4003" y="1554"/>
                      </a:cubicBezTo>
                      <a:cubicBezTo>
                        <a:pt x="4403" y="2087"/>
                        <a:pt x="4704" y="2921"/>
                        <a:pt x="4937" y="4055"/>
                      </a:cubicBezTo>
                      <a:cubicBezTo>
                        <a:pt x="5171" y="5189"/>
                        <a:pt x="5171" y="6090"/>
                        <a:pt x="5004" y="6724"/>
                      </a:cubicBezTo>
                      <a:cubicBezTo>
                        <a:pt x="4837" y="7358"/>
                        <a:pt x="4437" y="7725"/>
                        <a:pt x="3836" y="7825"/>
                      </a:cubicBezTo>
                      <a:cubicBezTo>
                        <a:pt x="3723" y="7851"/>
                        <a:pt x="3612" y="7865"/>
                        <a:pt x="3504" y="7865"/>
                      </a:cubicBezTo>
                      <a:cubicBezTo>
                        <a:pt x="3073" y="7865"/>
                        <a:pt x="2689" y="7651"/>
                        <a:pt x="2369" y="7224"/>
                      </a:cubicBezTo>
                      <a:cubicBezTo>
                        <a:pt x="1968" y="6724"/>
                        <a:pt x="1668" y="5890"/>
                        <a:pt x="1435" y="4756"/>
                      </a:cubicBezTo>
                      <a:cubicBezTo>
                        <a:pt x="1201" y="3588"/>
                        <a:pt x="1168" y="2688"/>
                        <a:pt x="1368" y="2087"/>
                      </a:cubicBezTo>
                      <a:cubicBezTo>
                        <a:pt x="1535" y="1453"/>
                        <a:pt x="1935" y="1087"/>
                        <a:pt x="2502" y="953"/>
                      </a:cubicBezTo>
                      <a:cubicBezTo>
                        <a:pt x="2602" y="936"/>
                        <a:pt x="2699" y="928"/>
                        <a:pt x="2794" y="928"/>
                      </a:cubicBezTo>
                      <a:close/>
                      <a:moveTo>
                        <a:pt x="2901" y="0"/>
                      </a:moveTo>
                      <a:cubicBezTo>
                        <a:pt x="2719" y="0"/>
                        <a:pt x="2530" y="18"/>
                        <a:pt x="2335" y="52"/>
                      </a:cubicBezTo>
                      <a:cubicBezTo>
                        <a:pt x="1401" y="253"/>
                        <a:pt x="767" y="753"/>
                        <a:pt x="400" y="1587"/>
                      </a:cubicBezTo>
                      <a:cubicBezTo>
                        <a:pt x="67" y="2421"/>
                        <a:pt x="0" y="3555"/>
                        <a:pt x="300" y="4956"/>
                      </a:cubicBezTo>
                      <a:cubicBezTo>
                        <a:pt x="567" y="6357"/>
                        <a:pt x="1034" y="7391"/>
                        <a:pt x="1668" y="8058"/>
                      </a:cubicBezTo>
                      <a:cubicBezTo>
                        <a:pt x="2154" y="8544"/>
                        <a:pt x="2739" y="8795"/>
                        <a:pt x="3406" y="8795"/>
                      </a:cubicBezTo>
                      <a:cubicBezTo>
                        <a:pt x="3609" y="8795"/>
                        <a:pt x="3819" y="8772"/>
                        <a:pt x="4036" y="8725"/>
                      </a:cubicBezTo>
                      <a:cubicBezTo>
                        <a:pt x="4970" y="8559"/>
                        <a:pt x="5604" y="8025"/>
                        <a:pt x="5971" y="7191"/>
                      </a:cubicBezTo>
                      <a:cubicBezTo>
                        <a:pt x="6305" y="6357"/>
                        <a:pt x="6338" y="5256"/>
                        <a:pt x="6071" y="3822"/>
                      </a:cubicBezTo>
                      <a:cubicBezTo>
                        <a:pt x="5804" y="2421"/>
                        <a:pt x="5337" y="1387"/>
                        <a:pt x="4704" y="753"/>
                      </a:cubicBezTo>
                      <a:cubicBezTo>
                        <a:pt x="4202" y="251"/>
                        <a:pt x="3596" y="0"/>
                        <a:pt x="2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95">
                  <a:extLst>
                    <a:ext uri="{FF2B5EF4-FFF2-40B4-BE49-F238E27FC236}">
                      <a16:creationId xmlns:a16="http://schemas.microsoft.com/office/drawing/2014/main" id="{3025C7E3-7C4E-B89A-ABA0-B218BEDFE4A7}"/>
                    </a:ext>
                  </a:extLst>
                </p:cNvPr>
                <p:cNvSpPr/>
                <p:nvPr/>
              </p:nvSpPr>
              <p:spPr>
                <a:xfrm>
                  <a:off x="4813600" y="2173975"/>
                  <a:ext cx="171000" cy="226550"/>
                </a:xfrm>
                <a:custGeom>
                  <a:avLst/>
                  <a:gdLst/>
                  <a:ahLst/>
                  <a:cxnLst/>
                  <a:rect l="l" t="t" r="r" b="b"/>
                  <a:pathLst>
                    <a:path w="6840" h="9062" extrusionOk="0">
                      <a:moveTo>
                        <a:pt x="3127" y="0"/>
                      </a:moveTo>
                      <a:cubicBezTo>
                        <a:pt x="2857" y="0"/>
                        <a:pt x="2571" y="30"/>
                        <a:pt x="2269" y="88"/>
                      </a:cubicBezTo>
                      <a:cubicBezTo>
                        <a:pt x="1936" y="155"/>
                        <a:pt x="1602" y="255"/>
                        <a:pt x="1202" y="422"/>
                      </a:cubicBezTo>
                      <a:cubicBezTo>
                        <a:pt x="835" y="589"/>
                        <a:pt x="434" y="822"/>
                        <a:pt x="1" y="1089"/>
                      </a:cubicBezTo>
                      <a:lnTo>
                        <a:pt x="234" y="2223"/>
                      </a:lnTo>
                      <a:cubicBezTo>
                        <a:pt x="635" y="1889"/>
                        <a:pt x="1035" y="1623"/>
                        <a:pt x="1402" y="1422"/>
                      </a:cubicBezTo>
                      <a:cubicBezTo>
                        <a:pt x="1769" y="1222"/>
                        <a:pt x="2136" y="1089"/>
                        <a:pt x="2469" y="1022"/>
                      </a:cubicBezTo>
                      <a:cubicBezTo>
                        <a:pt x="2619" y="992"/>
                        <a:pt x="2763" y="977"/>
                        <a:pt x="2902" y="977"/>
                      </a:cubicBezTo>
                      <a:cubicBezTo>
                        <a:pt x="3224" y="977"/>
                        <a:pt x="3513" y="1059"/>
                        <a:pt x="3770" y="1222"/>
                      </a:cubicBezTo>
                      <a:cubicBezTo>
                        <a:pt x="4137" y="1422"/>
                        <a:pt x="4371" y="1756"/>
                        <a:pt x="4471" y="2190"/>
                      </a:cubicBezTo>
                      <a:cubicBezTo>
                        <a:pt x="4504" y="2490"/>
                        <a:pt x="4504" y="2757"/>
                        <a:pt x="4404" y="3090"/>
                      </a:cubicBezTo>
                      <a:cubicBezTo>
                        <a:pt x="4304" y="3391"/>
                        <a:pt x="4137" y="3791"/>
                        <a:pt x="3837" y="4258"/>
                      </a:cubicBezTo>
                      <a:cubicBezTo>
                        <a:pt x="3703" y="4525"/>
                        <a:pt x="3337" y="5092"/>
                        <a:pt x="2736" y="5992"/>
                      </a:cubicBezTo>
                      <a:cubicBezTo>
                        <a:pt x="2136" y="6860"/>
                        <a:pt x="1669" y="7594"/>
                        <a:pt x="1335" y="8127"/>
                      </a:cubicBezTo>
                      <a:lnTo>
                        <a:pt x="1502" y="9061"/>
                      </a:lnTo>
                      <a:lnTo>
                        <a:pt x="6839" y="8027"/>
                      </a:lnTo>
                      <a:lnTo>
                        <a:pt x="6639" y="7060"/>
                      </a:lnTo>
                      <a:lnTo>
                        <a:pt x="2703" y="7860"/>
                      </a:lnTo>
                      <a:cubicBezTo>
                        <a:pt x="3403" y="6726"/>
                        <a:pt x="3970" y="5892"/>
                        <a:pt x="4371" y="5259"/>
                      </a:cubicBezTo>
                      <a:cubicBezTo>
                        <a:pt x="4771" y="4658"/>
                        <a:pt x="5004" y="4291"/>
                        <a:pt x="5104" y="4158"/>
                      </a:cubicBezTo>
                      <a:cubicBezTo>
                        <a:pt x="5338" y="3657"/>
                        <a:pt x="5505" y="3257"/>
                        <a:pt x="5571" y="2924"/>
                      </a:cubicBezTo>
                      <a:cubicBezTo>
                        <a:pt x="5638" y="2590"/>
                        <a:pt x="5638" y="2256"/>
                        <a:pt x="5571" y="1923"/>
                      </a:cubicBezTo>
                      <a:cubicBezTo>
                        <a:pt x="5438" y="1189"/>
                        <a:pt x="5071" y="655"/>
                        <a:pt x="4471" y="322"/>
                      </a:cubicBezTo>
                      <a:cubicBezTo>
                        <a:pt x="4080" y="104"/>
                        <a:pt x="3632"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95">
                  <a:extLst>
                    <a:ext uri="{FF2B5EF4-FFF2-40B4-BE49-F238E27FC236}">
                      <a16:creationId xmlns:a16="http://schemas.microsoft.com/office/drawing/2014/main" id="{61FC71D8-A4F0-C78E-A3B2-372A04BD314E}"/>
                    </a:ext>
                  </a:extLst>
                </p:cNvPr>
                <p:cNvSpPr/>
                <p:nvPr/>
              </p:nvSpPr>
              <p:spPr>
                <a:xfrm>
                  <a:off x="5335650" y="2020900"/>
                  <a:ext cx="498700" cy="268850"/>
                </a:xfrm>
                <a:custGeom>
                  <a:avLst/>
                  <a:gdLst/>
                  <a:ahLst/>
                  <a:cxnLst/>
                  <a:rect l="l" t="t" r="r" b="b"/>
                  <a:pathLst>
                    <a:path w="19948" h="10754" extrusionOk="0">
                      <a:moveTo>
                        <a:pt x="13732" y="1"/>
                      </a:moveTo>
                      <a:cubicBezTo>
                        <a:pt x="12450" y="1"/>
                        <a:pt x="10894" y="168"/>
                        <a:pt x="9007" y="540"/>
                      </a:cubicBezTo>
                      <a:cubicBezTo>
                        <a:pt x="1435" y="2008"/>
                        <a:pt x="0" y="4543"/>
                        <a:pt x="567" y="7212"/>
                      </a:cubicBezTo>
                      <a:cubicBezTo>
                        <a:pt x="969" y="9218"/>
                        <a:pt x="2332" y="10754"/>
                        <a:pt x="6217" y="10754"/>
                      </a:cubicBezTo>
                      <a:cubicBezTo>
                        <a:pt x="7499" y="10754"/>
                        <a:pt x="9055" y="10586"/>
                        <a:pt x="10942" y="10214"/>
                      </a:cubicBezTo>
                      <a:cubicBezTo>
                        <a:pt x="18480" y="8746"/>
                        <a:pt x="19948" y="6211"/>
                        <a:pt x="19414" y="3543"/>
                      </a:cubicBezTo>
                      <a:cubicBezTo>
                        <a:pt x="18988" y="1536"/>
                        <a:pt x="17619" y="1"/>
                        <a:pt x="13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95">
                  <a:extLst>
                    <a:ext uri="{FF2B5EF4-FFF2-40B4-BE49-F238E27FC236}">
                      <a16:creationId xmlns:a16="http://schemas.microsoft.com/office/drawing/2014/main" id="{789D46ED-B058-3F81-78AD-934D7874D7CD}"/>
                    </a:ext>
                  </a:extLst>
                </p:cNvPr>
                <p:cNvSpPr/>
                <p:nvPr/>
              </p:nvSpPr>
              <p:spPr>
                <a:xfrm>
                  <a:off x="5560800" y="2034400"/>
                  <a:ext cx="46725" cy="241875"/>
                </a:xfrm>
                <a:custGeom>
                  <a:avLst/>
                  <a:gdLst/>
                  <a:ahLst/>
                  <a:cxnLst/>
                  <a:rect l="l" t="t" r="r" b="b"/>
                  <a:pathLst>
                    <a:path w="1869" h="9675" fill="none" extrusionOk="0">
                      <a:moveTo>
                        <a:pt x="1" y="0"/>
                      </a:moveTo>
                      <a:lnTo>
                        <a:pt x="1869" y="9674"/>
                      </a:lnTo>
                    </a:path>
                  </a:pathLst>
                </a:custGeom>
                <a:noFill/>
                <a:ln w="22525"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95">
                  <a:extLst>
                    <a:ext uri="{FF2B5EF4-FFF2-40B4-BE49-F238E27FC236}">
                      <a16:creationId xmlns:a16="http://schemas.microsoft.com/office/drawing/2014/main" id="{FDB0C0CB-231B-3B23-6B52-940D8BBFBBAF}"/>
                    </a:ext>
                  </a:extLst>
                </p:cNvPr>
                <p:cNvSpPr/>
                <p:nvPr/>
              </p:nvSpPr>
              <p:spPr>
                <a:xfrm>
                  <a:off x="5450725" y="2143650"/>
                  <a:ext cx="68400" cy="70900"/>
                </a:xfrm>
                <a:custGeom>
                  <a:avLst/>
                  <a:gdLst/>
                  <a:ahLst/>
                  <a:cxnLst/>
                  <a:rect l="l" t="t" r="r" b="b"/>
                  <a:pathLst>
                    <a:path w="2736" h="2836" extrusionOk="0">
                      <a:moveTo>
                        <a:pt x="868" y="0"/>
                      </a:moveTo>
                      <a:lnTo>
                        <a:pt x="1" y="2836"/>
                      </a:lnTo>
                      <a:lnTo>
                        <a:pt x="1" y="2836"/>
                      </a:lnTo>
                      <a:lnTo>
                        <a:pt x="2736" y="2302"/>
                      </a:lnTo>
                      <a:lnTo>
                        <a:pt x="8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95">
                  <a:extLst>
                    <a:ext uri="{FF2B5EF4-FFF2-40B4-BE49-F238E27FC236}">
                      <a16:creationId xmlns:a16="http://schemas.microsoft.com/office/drawing/2014/main" id="{DB6E2A88-79F6-8EF9-1384-5E5B09F41FAE}"/>
                    </a:ext>
                  </a:extLst>
                </p:cNvPr>
                <p:cNvSpPr/>
                <p:nvPr/>
              </p:nvSpPr>
              <p:spPr>
                <a:xfrm>
                  <a:off x="5650050" y="2096100"/>
                  <a:ext cx="68400" cy="70925"/>
                </a:xfrm>
                <a:custGeom>
                  <a:avLst/>
                  <a:gdLst/>
                  <a:ahLst/>
                  <a:cxnLst/>
                  <a:rect l="l" t="t" r="r" b="b"/>
                  <a:pathLst>
                    <a:path w="2736" h="2837" extrusionOk="0">
                      <a:moveTo>
                        <a:pt x="2735" y="1"/>
                      </a:moveTo>
                      <a:lnTo>
                        <a:pt x="0" y="535"/>
                      </a:lnTo>
                      <a:lnTo>
                        <a:pt x="1868" y="2836"/>
                      </a:lnTo>
                      <a:lnTo>
                        <a:pt x="27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5">
                  <a:extLst>
                    <a:ext uri="{FF2B5EF4-FFF2-40B4-BE49-F238E27FC236}">
                      <a16:creationId xmlns:a16="http://schemas.microsoft.com/office/drawing/2014/main" id="{6CA53436-50D4-849E-DF31-56DB084347F6}"/>
                    </a:ext>
                  </a:extLst>
                </p:cNvPr>
                <p:cNvSpPr/>
                <p:nvPr/>
              </p:nvSpPr>
              <p:spPr>
                <a:xfrm>
                  <a:off x="3525200" y="2422175"/>
                  <a:ext cx="420325" cy="189325"/>
                </a:xfrm>
                <a:custGeom>
                  <a:avLst/>
                  <a:gdLst/>
                  <a:ahLst/>
                  <a:cxnLst/>
                  <a:rect l="l" t="t" r="r" b="b"/>
                  <a:pathLst>
                    <a:path w="16813" h="7573" extrusionOk="0">
                      <a:moveTo>
                        <a:pt x="15911" y="1"/>
                      </a:moveTo>
                      <a:lnTo>
                        <a:pt x="0" y="3103"/>
                      </a:lnTo>
                      <a:lnTo>
                        <a:pt x="867" y="7573"/>
                      </a:lnTo>
                      <a:lnTo>
                        <a:pt x="16812" y="4470"/>
                      </a:lnTo>
                      <a:lnTo>
                        <a:pt x="159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95">
                  <a:extLst>
                    <a:ext uri="{FF2B5EF4-FFF2-40B4-BE49-F238E27FC236}">
                      <a16:creationId xmlns:a16="http://schemas.microsoft.com/office/drawing/2014/main" id="{DCDDAB72-B4DB-F10A-35CC-A25303AED059}"/>
                    </a:ext>
                  </a:extLst>
                </p:cNvPr>
                <p:cNvSpPr/>
                <p:nvPr/>
              </p:nvSpPr>
              <p:spPr>
                <a:xfrm>
                  <a:off x="3525200" y="2481375"/>
                  <a:ext cx="116775" cy="130125"/>
                </a:xfrm>
                <a:custGeom>
                  <a:avLst/>
                  <a:gdLst/>
                  <a:ahLst/>
                  <a:cxnLst/>
                  <a:rect l="l" t="t" r="r" b="b"/>
                  <a:pathLst>
                    <a:path w="4671" h="5205" extrusionOk="0">
                      <a:moveTo>
                        <a:pt x="3803" y="1"/>
                      </a:moveTo>
                      <a:lnTo>
                        <a:pt x="0" y="735"/>
                      </a:lnTo>
                      <a:lnTo>
                        <a:pt x="867" y="5205"/>
                      </a:lnTo>
                      <a:lnTo>
                        <a:pt x="4670" y="4471"/>
                      </a:lnTo>
                      <a:lnTo>
                        <a:pt x="3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95">
                  <a:extLst>
                    <a:ext uri="{FF2B5EF4-FFF2-40B4-BE49-F238E27FC236}">
                      <a16:creationId xmlns:a16="http://schemas.microsoft.com/office/drawing/2014/main" id="{0A49BDD4-9953-598C-A5AA-754D3D02C8A1}"/>
                    </a:ext>
                  </a:extLst>
                </p:cNvPr>
                <p:cNvSpPr/>
                <p:nvPr/>
              </p:nvSpPr>
              <p:spPr>
                <a:xfrm>
                  <a:off x="3834575" y="2334625"/>
                  <a:ext cx="125125" cy="309400"/>
                </a:xfrm>
                <a:custGeom>
                  <a:avLst/>
                  <a:gdLst/>
                  <a:ahLst/>
                  <a:cxnLst/>
                  <a:rect l="l" t="t" r="r" b="b"/>
                  <a:pathLst>
                    <a:path w="5005" h="12376" extrusionOk="0">
                      <a:moveTo>
                        <a:pt x="334" y="0"/>
                      </a:moveTo>
                      <a:cubicBezTo>
                        <a:pt x="234" y="467"/>
                        <a:pt x="134" y="867"/>
                        <a:pt x="1" y="1234"/>
                      </a:cubicBezTo>
                      <a:cubicBezTo>
                        <a:pt x="1268" y="2268"/>
                        <a:pt x="2202" y="3936"/>
                        <a:pt x="2602" y="5938"/>
                      </a:cubicBezTo>
                      <a:cubicBezTo>
                        <a:pt x="3003" y="7972"/>
                        <a:pt x="2769" y="9874"/>
                        <a:pt x="2002" y="11308"/>
                      </a:cubicBezTo>
                      <a:cubicBezTo>
                        <a:pt x="2269" y="11675"/>
                        <a:pt x="2502" y="12042"/>
                        <a:pt x="2769" y="12376"/>
                      </a:cubicBezTo>
                      <a:cubicBezTo>
                        <a:pt x="4304" y="11075"/>
                        <a:pt x="5004" y="8406"/>
                        <a:pt x="4470" y="5637"/>
                      </a:cubicBezTo>
                      <a:cubicBezTo>
                        <a:pt x="3937" y="2802"/>
                        <a:pt x="2269" y="634"/>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95">
                <a:extLst>
                  <a:ext uri="{FF2B5EF4-FFF2-40B4-BE49-F238E27FC236}">
                    <a16:creationId xmlns:a16="http://schemas.microsoft.com/office/drawing/2014/main" id="{211E93E0-6AA8-86C5-A7E4-049E677F9583}"/>
                  </a:ext>
                </a:extLst>
              </p:cNvPr>
              <p:cNvSpPr/>
              <p:nvPr/>
            </p:nvSpPr>
            <p:spPr>
              <a:xfrm>
                <a:off x="664525" y="4787975"/>
                <a:ext cx="1561675" cy="362175"/>
              </a:xfrm>
              <a:custGeom>
                <a:avLst/>
                <a:gdLst/>
                <a:ahLst/>
                <a:cxnLst/>
                <a:rect l="l" t="t" r="r" b="b"/>
                <a:pathLst>
                  <a:path w="62467" h="14487" extrusionOk="0">
                    <a:moveTo>
                      <a:pt x="2127" y="930"/>
                    </a:moveTo>
                    <a:lnTo>
                      <a:pt x="0" y="14487"/>
                    </a:lnTo>
                    <a:lnTo>
                      <a:pt x="62467" y="14354"/>
                    </a:lnTo>
                    <a:lnTo>
                      <a:pt x="59941" y="0"/>
                    </a:lnTo>
                    <a:close/>
                  </a:path>
                </a:pathLst>
              </a:custGeom>
              <a:solidFill>
                <a:schemeClr val="accent3"/>
              </a:solidFill>
              <a:ln>
                <a:noFill/>
              </a:ln>
            </p:spPr>
            <p:txBody>
              <a:bodyPr/>
              <a:lstStyle/>
              <a:p>
                <a:endParaRPr lang="en-US"/>
              </a:p>
            </p:txBody>
          </p:sp>
        </p:grpSp>
      </p:grpSp>
      <p:sp>
        <p:nvSpPr>
          <p:cNvPr id="3263" name="Google Shape;3263;p95">
            <a:extLst>
              <a:ext uri="{FF2B5EF4-FFF2-40B4-BE49-F238E27FC236}">
                <a16:creationId xmlns:a16="http://schemas.microsoft.com/office/drawing/2014/main" id="{7371A2FD-DE5B-D203-BD20-ED69E2D53CC7}"/>
              </a:ext>
            </a:extLst>
          </p:cNvPr>
          <p:cNvSpPr txBox="1">
            <a:spLocks noGrp="1"/>
          </p:cNvSpPr>
          <p:nvPr>
            <p:ph type="title"/>
          </p:nvPr>
        </p:nvSpPr>
        <p:spPr>
          <a:xfrm>
            <a:off x="1294599" y="208475"/>
            <a:ext cx="5596583" cy="7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t>Technologies</a:t>
            </a:r>
            <a:endParaRPr sz="3500" dirty="0"/>
          </a:p>
        </p:txBody>
      </p:sp>
      <p:sp>
        <p:nvSpPr>
          <p:cNvPr id="3265" name="Google Shape;3265;p95">
            <a:extLst>
              <a:ext uri="{FF2B5EF4-FFF2-40B4-BE49-F238E27FC236}">
                <a16:creationId xmlns:a16="http://schemas.microsoft.com/office/drawing/2014/main" id="{C2AB8F26-0ACC-FAE5-0DC1-3169D13EE4D7}"/>
              </a:ext>
            </a:extLst>
          </p:cNvPr>
          <p:cNvSpPr txBox="1">
            <a:spLocks noGrp="1"/>
          </p:cNvSpPr>
          <p:nvPr>
            <p:ph type="subTitle" idx="1"/>
          </p:nvPr>
        </p:nvSpPr>
        <p:spPr>
          <a:xfrm>
            <a:off x="707902" y="1108371"/>
            <a:ext cx="4330499" cy="5126057"/>
          </a:xfrm>
          <a:prstGeom prst="rect">
            <a:avLst/>
          </a:prstGeom>
        </p:spPr>
        <p:txBody>
          <a:bodyPr spcFirstLastPara="1" wrap="square" lIns="91425" tIns="91425" rIns="91425" bIns="91425" anchor="t" anchorCtr="0">
            <a:noAutofit/>
          </a:bodyPr>
          <a:lstStyle/>
          <a:p>
            <a:pPr marL="285750" lvl="0" indent="-285750" algn="l">
              <a:lnSpc>
                <a:spcPct val="150000"/>
              </a:lnSpc>
              <a:buFont typeface="Arial" panose="020B0604020202020204" pitchFamily="34" charset="0"/>
              <a:buChar char="•"/>
            </a:pPr>
            <a:r>
              <a:rPr lang="en-US" b="1" dirty="0"/>
              <a:t>Front end</a:t>
            </a:r>
          </a:p>
          <a:p>
            <a:pPr marL="742950" lvl="1" indent="-285750" algn="l">
              <a:lnSpc>
                <a:spcPct val="150000"/>
              </a:lnSpc>
              <a:buFont typeface="Arial" panose="020B0604020202020204" pitchFamily="34" charset="0"/>
              <a:buChar char="•"/>
            </a:pPr>
            <a:r>
              <a:rPr lang="en-US" sz="1800" dirty="0"/>
              <a:t>React </a:t>
            </a:r>
          </a:p>
          <a:p>
            <a:pPr marL="742950" lvl="1" indent="-285750" algn="l">
              <a:lnSpc>
                <a:spcPct val="150000"/>
              </a:lnSpc>
              <a:buFont typeface="Arial" panose="020B0604020202020204" pitchFamily="34" charset="0"/>
              <a:buChar char="•"/>
            </a:pPr>
            <a:r>
              <a:rPr lang="en-US" sz="1800" dirty="0"/>
              <a:t>HTML + CSS + JAVASCRIPT </a:t>
            </a:r>
          </a:p>
          <a:p>
            <a:pPr marL="285750" lvl="0" indent="-285750" algn="l">
              <a:lnSpc>
                <a:spcPct val="150000"/>
              </a:lnSpc>
              <a:buFont typeface="Arial" panose="020B0604020202020204" pitchFamily="34" charset="0"/>
              <a:buChar char="•"/>
            </a:pPr>
            <a:r>
              <a:rPr lang="en-US" b="1" dirty="0"/>
              <a:t>Back end</a:t>
            </a:r>
          </a:p>
          <a:p>
            <a:pPr marL="742950" lvl="1" indent="-285750" algn="l">
              <a:lnSpc>
                <a:spcPct val="150000"/>
              </a:lnSpc>
              <a:buFont typeface="Arial" panose="020B0604020202020204" pitchFamily="34" charset="0"/>
              <a:buChar char="•"/>
            </a:pPr>
            <a:r>
              <a:rPr lang="en-US" sz="1800" dirty="0"/>
              <a:t>Java</a:t>
            </a:r>
            <a:r>
              <a:rPr lang="en-US" sz="1800" b="1" dirty="0"/>
              <a:t> </a:t>
            </a:r>
          </a:p>
          <a:p>
            <a:pPr marL="742950" lvl="1" indent="-285750" algn="l">
              <a:lnSpc>
                <a:spcPct val="150000"/>
              </a:lnSpc>
              <a:buFont typeface="Arial" panose="020B0604020202020204" pitchFamily="34" charset="0"/>
              <a:buChar char="•"/>
            </a:pPr>
            <a:r>
              <a:rPr lang="en-US" sz="1800" dirty="0"/>
              <a:t>Spring Boot framework</a:t>
            </a:r>
          </a:p>
          <a:p>
            <a:pPr marL="742950" lvl="1" indent="-285750" algn="l">
              <a:lnSpc>
                <a:spcPct val="150000"/>
              </a:lnSpc>
              <a:buFont typeface="Arial" panose="020B0604020202020204" pitchFamily="34" charset="0"/>
              <a:buChar char="•"/>
            </a:pPr>
            <a:r>
              <a:rPr lang="en-US" sz="1800" dirty="0"/>
              <a:t>MySQL for database</a:t>
            </a:r>
          </a:p>
          <a:p>
            <a:pPr marL="457200" lvl="1" indent="0" algn="l">
              <a:lnSpc>
                <a:spcPct val="150000"/>
              </a:lnSpc>
            </a:pPr>
            <a:endParaRPr lang="en-US" dirty="0"/>
          </a:p>
        </p:txBody>
      </p:sp>
      <p:sp>
        <p:nvSpPr>
          <p:cNvPr id="3272" name="Google Shape;3272;p95">
            <a:extLst>
              <a:ext uri="{FF2B5EF4-FFF2-40B4-BE49-F238E27FC236}">
                <a16:creationId xmlns:a16="http://schemas.microsoft.com/office/drawing/2014/main" id="{83264025-CBE4-0317-A9E6-122203637AD9}"/>
              </a:ext>
            </a:extLst>
          </p:cNvPr>
          <p:cNvSpPr/>
          <p:nvPr/>
        </p:nvSpPr>
        <p:spPr>
          <a:xfrm>
            <a:off x="5812799" y="423812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294;p113">
            <a:hlinkClick r:id="rId3" action="ppaction://hlinksldjump"/>
            <a:extLst>
              <a:ext uri="{FF2B5EF4-FFF2-40B4-BE49-F238E27FC236}">
                <a16:creationId xmlns:a16="http://schemas.microsoft.com/office/drawing/2014/main" id="{4FD640E4-6117-ED96-AB5B-4557B198FE48}"/>
              </a:ext>
            </a:extLst>
          </p:cNvPr>
          <p:cNvSpPr/>
          <p:nvPr/>
        </p:nvSpPr>
        <p:spPr>
          <a:xfrm>
            <a:off x="4359657" y="4723769"/>
            <a:ext cx="35813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27</a:t>
            </a:r>
            <a:endParaRPr dirty="0">
              <a:solidFill>
                <a:schemeClr val="accent5"/>
              </a:solidFill>
              <a:latin typeface="Bungee"/>
              <a:ea typeface="Bungee"/>
              <a:cs typeface="Bungee"/>
              <a:sym typeface="Bungee"/>
            </a:endParaRPr>
          </a:p>
        </p:txBody>
      </p:sp>
      <p:sp>
        <p:nvSpPr>
          <p:cNvPr id="6" name="Google Shape;4295;p113">
            <a:hlinkClick r:id="" action="ppaction://hlinkshowjump?jump=nextslide"/>
            <a:extLst>
              <a:ext uri="{FF2B5EF4-FFF2-40B4-BE49-F238E27FC236}">
                <a16:creationId xmlns:a16="http://schemas.microsoft.com/office/drawing/2014/main" id="{E86D1F6A-73E6-2AE2-AD7C-47A8126BE1E1}"/>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 name="Google Shape;4296;p113">
            <a:hlinkClick r:id="" action="ppaction://hlinkshowjump?jump=previousslide"/>
            <a:extLst>
              <a:ext uri="{FF2B5EF4-FFF2-40B4-BE49-F238E27FC236}">
                <a16:creationId xmlns:a16="http://schemas.microsoft.com/office/drawing/2014/main" id="{556B45B4-07E7-410B-2922-EF04A42DF179}"/>
              </a:ext>
            </a:extLst>
          </p:cNvPr>
          <p:cNvSpPr/>
          <p:nvPr/>
        </p:nvSpPr>
        <p:spPr>
          <a:xfrm flipH="1">
            <a:off x="4092891"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extLst>
      <p:ext uri="{BB962C8B-B14F-4D97-AF65-F5344CB8AC3E}">
        <p14:creationId xmlns:p14="http://schemas.microsoft.com/office/powerpoint/2010/main" val="1457715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263"/>
                                        </p:tgtEl>
                                        <p:attrNameLst>
                                          <p:attrName>style.visibility</p:attrName>
                                        </p:attrNameLst>
                                      </p:cBhvr>
                                      <p:to>
                                        <p:strVal val="visible"/>
                                      </p:to>
                                    </p:set>
                                    <p:anim calcmode="lin" valueType="num">
                                      <p:cBhvr additive="base">
                                        <p:cTn id="7" dur="1000"/>
                                        <p:tgtEl>
                                          <p:spTgt spid="326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265"/>
                                        </p:tgtEl>
                                        <p:attrNameLst>
                                          <p:attrName>style.visibility</p:attrName>
                                        </p:attrNameLst>
                                      </p:cBhvr>
                                      <p:to>
                                        <p:strVal val="visible"/>
                                      </p:to>
                                    </p:set>
                                    <p:anim calcmode="lin" valueType="num">
                                      <p:cBhvr additive="base">
                                        <p:cTn id="10" dur="1000"/>
                                        <p:tgtEl>
                                          <p:spTgt spid="32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5">
          <a:extLst>
            <a:ext uri="{FF2B5EF4-FFF2-40B4-BE49-F238E27FC236}">
              <a16:creationId xmlns:a16="http://schemas.microsoft.com/office/drawing/2014/main" id="{C044DCD9-B6DC-356C-D3E0-2A05A1F1FEF7}"/>
            </a:ext>
          </a:extLst>
        </p:cNvPr>
        <p:cNvGrpSpPr/>
        <p:nvPr/>
      </p:nvGrpSpPr>
      <p:grpSpPr>
        <a:xfrm>
          <a:off x="0" y="0"/>
          <a:ext cx="0" cy="0"/>
          <a:chOff x="0" y="0"/>
          <a:chExt cx="0" cy="0"/>
        </a:xfrm>
      </p:grpSpPr>
      <p:sp>
        <p:nvSpPr>
          <p:cNvPr id="3263" name="Google Shape;3263;p95">
            <a:extLst>
              <a:ext uri="{FF2B5EF4-FFF2-40B4-BE49-F238E27FC236}">
                <a16:creationId xmlns:a16="http://schemas.microsoft.com/office/drawing/2014/main" id="{9F3D7D96-13F9-1C36-436B-A00552A62775}"/>
              </a:ext>
            </a:extLst>
          </p:cNvPr>
          <p:cNvSpPr txBox="1">
            <a:spLocks noGrp="1"/>
          </p:cNvSpPr>
          <p:nvPr>
            <p:ph type="title"/>
          </p:nvPr>
        </p:nvSpPr>
        <p:spPr>
          <a:xfrm>
            <a:off x="1294599" y="180176"/>
            <a:ext cx="5596583" cy="7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t>Technologies</a:t>
            </a:r>
            <a:endParaRPr sz="3500" dirty="0"/>
          </a:p>
        </p:txBody>
      </p:sp>
      <p:sp>
        <p:nvSpPr>
          <p:cNvPr id="3265" name="Google Shape;3265;p95">
            <a:extLst>
              <a:ext uri="{FF2B5EF4-FFF2-40B4-BE49-F238E27FC236}">
                <a16:creationId xmlns:a16="http://schemas.microsoft.com/office/drawing/2014/main" id="{E7B636EB-0BEA-B30C-E75B-53C4EA33043B}"/>
              </a:ext>
            </a:extLst>
          </p:cNvPr>
          <p:cNvSpPr txBox="1">
            <a:spLocks noGrp="1"/>
          </p:cNvSpPr>
          <p:nvPr>
            <p:ph type="subTitle" idx="1"/>
          </p:nvPr>
        </p:nvSpPr>
        <p:spPr>
          <a:xfrm>
            <a:off x="415995" y="2111974"/>
            <a:ext cx="6175314" cy="2973176"/>
          </a:xfrm>
          <a:prstGeom prst="rect">
            <a:avLst/>
          </a:prstGeom>
        </p:spPr>
        <p:txBody>
          <a:bodyPr spcFirstLastPara="1" wrap="square" lIns="91425" tIns="91425" rIns="91425" bIns="91425" anchor="t" anchorCtr="0">
            <a:noAutofit/>
          </a:bodyPr>
          <a:lstStyle/>
          <a:p>
            <a:pPr marL="285750" lvl="0" indent="-285750" algn="l">
              <a:lnSpc>
                <a:spcPct val="150000"/>
              </a:lnSpc>
              <a:buFont typeface="Arial" panose="020B0604020202020204" pitchFamily="34" charset="0"/>
              <a:buChar char="•"/>
            </a:pPr>
            <a:r>
              <a:rPr lang="en-US" sz="1400" b="1" dirty="0"/>
              <a:t>Machine Learning</a:t>
            </a:r>
          </a:p>
          <a:p>
            <a:pPr marL="742950" lvl="1" indent="-285750" algn="l">
              <a:lnSpc>
                <a:spcPct val="150000"/>
              </a:lnSpc>
              <a:buFont typeface="Arial" panose="020B0604020202020204" pitchFamily="34" charset="0"/>
              <a:buChar char="•"/>
            </a:pPr>
            <a:r>
              <a:rPr lang="en-US" dirty="0"/>
              <a:t>Python + Flask + sKlearn pandas</a:t>
            </a:r>
          </a:p>
          <a:p>
            <a:pPr marL="285750" indent="-285750" algn="l">
              <a:lnSpc>
                <a:spcPct val="150000"/>
              </a:lnSpc>
              <a:buFont typeface="Arial" panose="020B0604020202020204" pitchFamily="34" charset="0"/>
              <a:buChar char="•"/>
            </a:pPr>
            <a:r>
              <a:rPr lang="en-US" sz="1400" b="1" dirty="0"/>
              <a:t>Data Used:</a:t>
            </a:r>
          </a:p>
          <a:p>
            <a:pPr marL="457200" lvl="1" indent="0" algn="l">
              <a:lnSpc>
                <a:spcPct val="150000"/>
              </a:lnSpc>
            </a:pPr>
            <a:r>
              <a:rPr lang="en-US" dirty="0"/>
              <a:t>Dataset: Early-Stage Diabetes Risk Prediction</a:t>
            </a:r>
          </a:p>
          <a:p>
            <a:pPr marL="457200" lvl="1" indent="0" algn="l">
              <a:lnSpc>
                <a:spcPct val="150000"/>
              </a:lnSpc>
            </a:pPr>
            <a:r>
              <a:rPr lang="en-US" dirty="0"/>
              <a:t>Source: UCI Machine Learning Repository</a:t>
            </a:r>
          </a:p>
          <a:p>
            <a:pPr marL="285750" lvl="1" indent="-285750" algn="l">
              <a:lnSpc>
                <a:spcPct val="150000"/>
              </a:lnSpc>
              <a:buSzPts val="1800"/>
              <a:buFont typeface="Arial" panose="020B0604020202020204" pitchFamily="34" charset="0"/>
              <a:buChar char="•"/>
            </a:pPr>
            <a:r>
              <a:rPr lang="en-US" b="1" dirty="0"/>
              <a:t>Algorithm Used:</a:t>
            </a:r>
          </a:p>
          <a:p>
            <a:pPr marL="457200" lvl="1" indent="0" algn="l">
              <a:lnSpc>
                <a:spcPct val="150000"/>
              </a:lnSpc>
            </a:pPr>
            <a:r>
              <a:rPr lang="en-US" dirty="0"/>
              <a:t>For this classification problem we use Random Forest algorithm</a:t>
            </a:r>
            <a:endParaRPr dirty="0"/>
          </a:p>
        </p:txBody>
      </p:sp>
      <p:sp>
        <p:nvSpPr>
          <p:cNvPr id="3267" name="Google Shape;3267;p95">
            <a:extLst>
              <a:ext uri="{FF2B5EF4-FFF2-40B4-BE49-F238E27FC236}">
                <a16:creationId xmlns:a16="http://schemas.microsoft.com/office/drawing/2014/main" id="{BE0A2571-3D02-652A-1D30-D956C5DB9843}"/>
              </a:ext>
            </a:extLst>
          </p:cNvPr>
          <p:cNvSpPr/>
          <p:nvPr/>
        </p:nvSpPr>
        <p:spPr>
          <a:xfrm>
            <a:off x="298957" y="4223708"/>
            <a:ext cx="231227" cy="230146"/>
          </a:xfrm>
          <a:custGeom>
            <a:avLst/>
            <a:gdLst/>
            <a:ahLst/>
            <a:cxnLst/>
            <a:rect l="l" t="t" r="r" b="b"/>
            <a:pathLst>
              <a:path w="7273" h="7239" extrusionOk="0">
                <a:moveTo>
                  <a:pt x="2902" y="0"/>
                </a:moveTo>
                <a:cubicBezTo>
                  <a:pt x="2569" y="0"/>
                  <a:pt x="2469" y="134"/>
                  <a:pt x="2469" y="434"/>
                </a:cubicBezTo>
                <a:lnTo>
                  <a:pt x="2469" y="2502"/>
                </a:lnTo>
                <a:lnTo>
                  <a:pt x="434" y="2502"/>
                </a:lnTo>
                <a:cubicBezTo>
                  <a:pt x="134" y="2502"/>
                  <a:pt x="0" y="2636"/>
                  <a:pt x="0" y="2936"/>
                </a:cubicBezTo>
                <a:lnTo>
                  <a:pt x="0" y="4303"/>
                </a:lnTo>
                <a:cubicBezTo>
                  <a:pt x="0" y="4637"/>
                  <a:pt x="134" y="4770"/>
                  <a:pt x="434" y="4770"/>
                </a:cubicBezTo>
                <a:lnTo>
                  <a:pt x="2435" y="4770"/>
                </a:lnTo>
                <a:lnTo>
                  <a:pt x="2435" y="6805"/>
                </a:lnTo>
                <a:cubicBezTo>
                  <a:pt x="2435" y="7106"/>
                  <a:pt x="2569" y="7239"/>
                  <a:pt x="2869" y="7239"/>
                </a:cubicBezTo>
                <a:lnTo>
                  <a:pt x="4404" y="7239"/>
                </a:lnTo>
                <a:cubicBezTo>
                  <a:pt x="4704" y="7239"/>
                  <a:pt x="4837" y="7106"/>
                  <a:pt x="4837" y="6805"/>
                </a:cubicBezTo>
                <a:lnTo>
                  <a:pt x="4837" y="4770"/>
                </a:lnTo>
                <a:lnTo>
                  <a:pt x="6839" y="4770"/>
                </a:lnTo>
                <a:cubicBezTo>
                  <a:pt x="7139" y="4770"/>
                  <a:pt x="7272" y="4637"/>
                  <a:pt x="7272" y="4303"/>
                </a:cubicBezTo>
                <a:lnTo>
                  <a:pt x="7272" y="2936"/>
                </a:lnTo>
                <a:cubicBezTo>
                  <a:pt x="7272" y="2602"/>
                  <a:pt x="7139" y="2502"/>
                  <a:pt x="6839" y="2502"/>
                </a:cubicBezTo>
                <a:lnTo>
                  <a:pt x="4837" y="2502"/>
                </a:lnTo>
                <a:lnTo>
                  <a:pt x="4837" y="434"/>
                </a:lnTo>
                <a:cubicBezTo>
                  <a:pt x="4837" y="134"/>
                  <a:pt x="4704" y="0"/>
                  <a:pt x="4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294;p113">
            <a:hlinkClick r:id="" action="ppaction://noaction"/>
            <a:extLst>
              <a:ext uri="{FF2B5EF4-FFF2-40B4-BE49-F238E27FC236}">
                <a16:creationId xmlns:a16="http://schemas.microsoft.com/office/drawing/2014/main" id="{EF223EF5-9CF7-52D0-3043-911BAF1B9C86}"/>
              </a:ext>
            </a:extLst>
          </p:cNvPr>
          <p:cNvSpPr/>
          <p:nvPr/>
        </p:nvSpPr>
        <p:spPr>
          <a:xfrm>
            <a:off x="4359657" y="4723769"/>
            <a:ext cx="35813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28</a:t>
            </a:r>
            <a:endParaRPr dirty="0">
              <a:solidFill>
                <a:schemeClr val="accent5"/>
              </a:solidFill>
              <a:latin typeface="Bungee"/>
              <a:ea typeface="Bungee"/>
              <a:cs typeface="Bungee"/>
              <a:sym typeface="Bungee"/>
            </a:endParaRPr>
          </a:p>
        </p:txBody>
      </p:sp>
      <p:sp>
        <p:nvSpPr>
          <p:cNvPr id="6" name="Google Shape;4295;p113">
            <a:hlinkClick r:id="" action="ppaction://hlinkshowjump?jump=nextslide"/>
            <a:extLst>
              <a:ext uri="{FF2B5EF4-FFF2-40B4-BE49-F238E27FC236}">
                <a16:creationId xmlns:a16="http://schemas.microsoft.com/office/drawing/2014/main" id="{7DAE173D-F4FD-6F38-11FD-4EE906038189}"/>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 name="Google Shape;4296;p113">
            <a:hlinkClick r:id="" action="ppaction://hlinkshowjump?jump=previousslide"/>
            <a:extLst>
              <a:ext uri="{FF2B5EF4-FFF2-40B4-BE49-F238E27FC236}">
                <a16:creationId xmlns:a16="http://schemas.microsoft.com/office/drawing/2014/main" id="{41AF8930-942B-7360-582B-9FAA7F046678}"/>
              </a:ext>
            </a:extLst>
          </p:cNvPr>
          <p:cNvSpPr/>
          <p:nvPr/>
        </p:nvSpPr>
        <p:spPr>
          <a:xfrm flipH="1">
            <a:off x="4092891"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aphicFrame>
        <p:nvGraphicFramePr>
          <p:cNvPr id="50" name="Table 49">
            <a:extLst>
              <a:ext uri="{FF2B5EF4-FFF2-40B4-BE49-F238E27FC236}">
                <a16:creationId xmlns:a16="http://schemas.microsoft.com/office/drawing/2014/main" id="{79F62DC4-7F56-DEE2-5D02-DEF9ECED05AD}"/>
              </a:ext>
            </a:extLst>
          </p:cNvPr>
          <p:cNvGraphicFramePr>
            <a:graphicFrameLocks noGrp="1"/>
          </p:cNvGraphicFramePr>
          <p:nvPr>
            <p:extLst>
              <p:ext uri="{D42A27DB-BD31-4B8C-83A1-F6EECF244321}">
                <p14:modId xmlns:p14="http://schemas.microsoft.com/office/powerpoint/2010/main" val="461959293"/>
              </p:ext>
            </p:extLst>
          </p:nvPr>
        </p:nvGraphicFramePr>
        <p:xfrm>
          <a:off x="5032405" y="870291"/>
          <a:ext cx="3131610" cy="2209905"/>
        </p:xfrm>
        <a:graphic>
          <a:graphicData uri="http://schemas.openxmlformats.org/drawingml/2006/table">
            <a:tbl>
              <a:tblPr firstRow="1" bandRow="1">
                <a:tableStyleId>{00A15C55-8517-42AA-B614-E9B94910E393}</a:tableStyleId>
              </a:tblPr>
              <a:tblGrid>
                <a:gridCol w="1565805">
                  <a:extLst>
                    <a:ext uri="{9D8B030D-6E8A-4147-A177-3AD203B41FA5}">
                      <a16:colId xmlns:a16="http://schemas.microsoft.com/office/drawing/2014/main" val="1553860208"/>
                    </a:ext>
                  </a:extLst>
                </a:gridCol>
                <a:gridCol w="1565805">
                  <a:extLst>
                    <a:ext uri="{9D8B030D-6E8A-4147-A177-3AD203B41FA5}">
                      <a16:colId xmlns:a16="http://schemas.microsoft.com/office/drawing/2014/main" val="1474894210"/>
                    </a:ext>
                  </a:extLst>
                </a:gridCol>
              </a:tblGrid>
              <a:tr h="391195">
                <a:tc>
                  <a:txBody>
                    <a:bodyPr/>
                    <a:lstStyle/>
                    <a:p>
                      <a:pPr algn="ctr"/>
                      <a:r>
                        <a:rPr lang="en-US" dirty="0"/>
                        <a:t>Algorithm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D8E1"/>
                    </a:solidFill>
                  </a:tcPr>
                </a:tc>
                <a:tc>
                  <a:txBody>
                    <a:bodyPr/>
                    <a:lstStyle/>
                    <a:p>
                      <a:pPr algn="ctr"/>
                      <a:r>
                        <a:rPr lang="en-US" dirty="0"/>
                        <a:t>Accuracy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CD8E1"/>
                    </a:solidFill>
                  </a:tcPr>
                </a:tc>
                <a:extLst>
                  <a:ext uri="{0D108BD9-81ED-4DB2-BD59-A6C34878D82A}">
                    <a16:rowId xmlns:a16="http://schemas.microsoft.com/office/drawing/2014/main" val="3690670937"/>
                  </a:ext>
                </a:extLst>
              </a:tr>
              <a:tr h="391195">
                <a:tc>
                  <a:txBody>
                    <a:bodyPr/>
                    <a:lstStyle/>
                    <a:p>
                      <a:r>
                        <a:rPr lang="en-US" dirty="0"/>
                        <a:t>Logistic Regression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7344604"/>
                  </a:ext>
                </a:extLst>
              </a:tr>
              <a:tr h="391195">
                <a:tc>
                  <a:txBody>
                    <a:bodyPr/>
                    <a:lstStyle/>
                    <a:p>
                      <a:r>
                        <a:rPr lang="en-US" dirty="0"/>
                        <a:t>Decision Trees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63154242"/>
                  </a:ext>
                </a:extLst>
              </a:tr>
              <a:tr h="391195">
                <a:tc>
                  <a:txBody>
                    <a:bodyPr/>
                    <a:lstStyle/>
                    <a:p>
                      <a:r>
                        <a:rPr lang="en-US" dirty="0"/>
                        <a:t>Support Vector Machines (SVM):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92%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0470647"/>
                  </a:ext>
                </a:extLst>
              </a:tr>
              <a:tr h="391195">
                <a:tc>
                  <a:txBody>
                    <a:bodyPr/>
                    <a:lstStyle/>
                    <a:p>
                      <a:r>
                        <a:rPr lang="en-US" dirty="0"/>
                        <a:t>Random Forest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8523303"/>
                  </a:ext>
                </a:extLst>
              </a:tr>
            </a:tbl>
          </a:graphicData>
        </a:graphic>
      </p:graphicFrame>
      <p:grpSp>
        <p:nvGrpSpPr>
          <p:cNvPr id="51" name="Google Shape;4584;p117">
            <a:extLst>
              <a:ext uri="{FF2B5EF4-FFF2-40B4-BE49-F238E27FC236}">
                <a16:creationId xmlns:a16="http://schemas.microsoft.com/office/drawing/2014/main" id="{EE8BFD06-1A51-B577-611E-C5E8EA379887}"/>
              </a:ext>
            </a:extLst>
          </p:cNvPr>
          <p:cNvGrpSpPr/>
          <p:nvPr/>
        </p:nvGrpSpPr>
        <p:grpSpPr>
          <a:xfrm rot="-626794">
            <a:off x="712904" y="462330"/>
            <a:ext cx="1218105" cy="1545989"/>
            <a:chOff x="-6040512" y="733529"/>
            <a:chExt cx="1401404" cy="1723745"/>
          </a:xfrm>
        </p:grpSpPr>
        <p:sp>
          <p:nvSpPr>
            <p:cNvPr id="52" name="Google Shape;4585;p117">
              <a:extLst>
                <a:ext uri="{FF2B5EF4-FFF2-40B4-BE49-F238E27FC236}">
                  <a16:creationId xmlns:a16="http://schemas.microsoft.com/office/drawing/2014/main" id="{929B7EAC-B87F-D7ED-C25A-1DE919C90D2D}"/>
                </a:ext>
              </a:extLst>
            </p:cNvPr>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3" name="Google Shape;4586;p117">
              <a:extLst>
                <a:ext uri="{FF2B5EF4-FFF2-40B4-BE49-F238E27FC236}">
                  <a16:creationId xmlns:a16="http://schemas.microsoft.com/office/drawing/2014/main" id="{650A0D2A-7EAD-5741-93D0-82BB6ABB7EDC}"/>
                </a:ext>
              </a:extLst>
            </p:cNvPr>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4" name="Google Shape;4587;p117">
              <a:extLst>
                <a:ext uri="{FF2B5EF4-FFF2-40B4-BE49-F238E27FC236}">
                  <a16:creationId xmlns:a16="http://schemas.microsoft.com/office/drawing/2014/main" id="{37552362-F65E-EA96-D8DF-8D382FA773A3}"/>
                </a:ext>
              </a:extLst>
            </p:cNvPr>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5" name="Google Shape;4588;p117">
              <a:extLst>
                <a:ext uri="{FF2B5EF4-FFF2-40B4-BE49-F238E27FC236}">
                  <a16:creationId xmlns:a16="http://schemas.microsoft.com/office/drawing/2014/main" id="{C88550FF-D46B-A4DF-B1DA-84F715B49B91}"/>
                </a:ext>
              </a:extLst>
            </p:cNvPr>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6" name="Google Shape;4589;p117">
              <a:extLst>
                <a:ext uri="{FF2B5EF4-FFF2-40B4-BE49-F238E27FC236}">
                  <a16:creationId xmlns:a16="http://schemas.microsoft.com/office/drawing/2014/main" id="{17B25F2D-44FA-EF93-32E0-3E0A9E031E1E}"/>
                </a:ext>
              </a:extLst>
            </p:cNvPr>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7" name="Google Shape;4590;p117">
              <a:extLst>
                <a:ext uri="{FF2B5EF4-FFF2-40B4-BE49-F238E27FC236}">
                  <a16:creationId xmlns:a16="http://schemas.microsoft.com/office/drawing/2014/main" id="{9B4E2177-40E9-9D89-99E8-C205C296EC96}"/>
                </a:ext>
              </a:extLst>
            </p:cNvPr>
            <p:cNvSpPr/>
            <p:nvPr/>
          </p:nvSpPr>
          <p:spPr>
            <a:xfrm>
              <a:off x="-5760461"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8" name="Google Shape;4591;p117">
              <a:extLst>
                <a:ext uri="{FF2B5EF4-FFF2-40B4-BE49-F238E27FC236}">
                  <a16:creationId xmlns:a16="http://schemas.microsoft.com/office/drawing/2014/main" id="{0E739ADC-D8E1-D2CB-0042-3655E6CE5B11}"/>
                </a:ext>
              </a:extLst>
            </p:cNvPr>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rgbClr val="798EF6">
                <a:alpha val="3575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9" name="Google Shape;4592;p117">
              <a:extLst>
                <a:ext uri="{FF2B5EF4-FFF2-40B4-BE49-F238E27FC236}">
                  <a16:creationId xmlns:a16="http://schemas.microsoft.com/office/drawing/2014/main" id="{0EE0500A-F484-8D27-A424-FBA6F8AA6F50}"/>
                </a:ext>
              </a:extLst>
            </p:cNvPr>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rgbClr val="798EF6">
                <a:alpha val="3575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0" name="Google Shape;4593;p117">
              <a:extLst>
                <a:ext uri="{FF2B5EF4-FFF2-40B4-BE49-F238E27FC236}">
                  <a16:creationId xmlns:a16="http://schemas.microsoft.com/office/drawing/2014/main" id="{DD2ABB9D-C056-2983-A6E1-3434B947DA96}"/>
                </a:ext>
              </a:extLst>
            </p:cNvPr>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4594;p117">
              <a:extLst>
                <a:ext uri="{FF2B5EF4-FFF2-40B4-BE49-F238E27FC236}">
                  <a16:creationId xmlns:a16="http://schemas.microsoft.com/office/drawing/2014/main" id="{0B2565E9-2E8B-D19F-945A-F7E34AE29C97}"/>
                </a:ext>
              </a:extLst>
            </p:cNvPr>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62" name="Google Shape;4595;p117">
              <a:extLst>
                <a:ext uri="{FF2B5EF4-FFF2-40B4-BE49-F238E27FC236}">
                  <a16:creationId xmlns:a16="http://schemas.microsoft.com/office/drawing/2014/main" id="{E3B6A725-2A0E-0B17-2AA8-8EDC0C824C25}"/>
                </a:ext>
              </a:extLst>
            </p:cNvPr>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3" name="Google Shape;4596;p117">
              <a:extLst>
                <a:ext uri="{FF2B5EF4-FFF2-40B4-BE49-F238E27FC236}">
                  <a16:creationId xmlns:a16="http://schemas.microsoft.com/office/drawing/2014/main" id="{69847AB8-9300-701B-C8BA-6C91032C09A2}"/>
                </a:ext>
              </a:extLst>
            </p:cNvPr>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32" name="Google Shape;4597;p117">
              <a:extLst>
                <a:ext uri="{FF2B5EF4-FFF2-40B4-BE49-F238E27FC236}">
                  <a16:creationId xmlns:a16="http://schemas.microsoft.com/office/drawing/2014/main" id="{3622ABD6-D309-9DBC-7A0D-4344C876CCA6}"/>
                </a:ext>
              </a:extLst>
            </p:cNvPr>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3233" name="Google Shape;4139;p111">
            <a:extLst>
              <a:ext uri="{FF2B5EF4-FFF2-40B4-BE49-F238E27FC236}">
                <a16:creationId xmlns:a16="http://schemas.microsoft.com/office/drawing/2014/main" id="{87B5C84B-7CE2-2711-D85B-0A8576055282}"/>
              </a:ext>
            </a:extLst>
          </p:cNvPr>
          <p:cNvGrpSpPr/>
          <p:nvPr/>
        </p:nvGrpSpPr>
        <p:grpSpPr>
          <a:xfrm flipH="1">
            <a:off x="6708347" y="3458882"/>
            <a:ext cx="1176589" cy="1416087"/>
            <a:chOff x="5485925" y="2536800"/>
            <a:chExt cx="1705225" cy="2204750"/>
          </a:xfrm>
        </p:grpSpPr>
        <p:sp>
          <p:nvSpPr>
            <p:cNvPr id="3234" name="Google Shape;4140;p111">
              <a:extLst>
                <a:ext uri="{FF2B5EF4-FFF2-40B4-BE49-F238E27FC236}">
                  <a16:creationId xmlns:a16="http://schemas.microsoft.com/office/drawing/2014/main" id="{8F41FAC0-23DA-2305-81AB-849BC22E891B}"/>
                </a:ext>
              </a:extLst>
            </p:cNvPr>
            <p:cNvSpPr/>
            <p:nvPr/>
          </p:nvSpPr>
          <p:spPr>
            <a:xfrm>
              <a:off x="5485925" y="2781475"/>
              <a:ext cx="1580600" cy="1959300"/>
            </a:xfrm>
            <a:custGeom>
              <a:avLst/>
              <a:gdLst/>
              <a:ahLst/>
              <a:cxnLst/>
              <a:rect l="l" t="t" r="r" b="b"/>
              <a:pathLst>
                <a:path w="63224" h="78372" extrusionOk="0">
                  <a:moveTo>
                    <a:pt x="44226" y="1"/>
                  </a:moveTo>
                  <a:lnTo>
                    <a:pt x="43284" y="1794"/>
                  </a:lnTo>
                  <a:cubicBezTo>
                    <a:pt x="41947" y="4256"/>
                    <a:pt x="39424" y="5776"/>
                    <a:pt x="36628" y="5807"/>
                  </a:cubicBezTo>
                  <a:lnTo>
                    <a:pt x="33041" y="5867"/>
                  </a:lnTo>
                  <a:cubicBezTo>
                    <a:pt x="30244" y="5898"/>
                    <a:pt x="27722" y="7448"/>
                    <a:pt x="26384" y="9880"/>
                  </a:cubicBezTo>
                  <a:lnTo>
                    <a:pt x="1733" y="55868"/>
                  </a:lnTo>
                  <a:cubicBezTo>
                    <a:pt x="1" y="59029"/>
                    <a:pt x="1217" y="62981"/>
                    <a:pt x="4378" y="64683"/>
                  </a:cubicBezTo>
                  <a:lnTo>
                    <a:pt x="28421" y="77601"/>
                  </a:lnTo>
                  <a:cubicBezTo>
                    <a:pt x="29393" y="78124"/>
                    <a:pt x="30439" y="78372"/>
                    <a:pt x="31472" y="78372"/>
                  </a:cubicBezTo>
                  <a:cubicBezTo>
                    <a:pt x="33799" y="78372"/>
                    <a:pt x="36057" y="77115"/>
                    <a:pt x="37235" y="74926"/>
                  </a:cubicBezTo>
                  <a:lnTo>
                    <a:pt x="61917" y="29029"/>
                  </a:lnTo>
                  <a:cubicBezTo>
                    <a:pt x="63224" y="26567"/>
                    <a:pt x="63133" y="23588"/>
                    <a:pt x="61613" y="21247"/>
                  </a:cubicBezTo>
                  <a:lnTo>
                    <a:pt x="59668" y="18208"/>
                  </a:lnTo>
                  <a:cubicBezTo>
                    <a:pt x="58148" y="15867"/>
                    <a:pt x="58026" y="12889"/>
                    <a:pt x="59364" y="10427"/>
                  </a:cubicBezTo>
                  <a:lnTo>
                    <a:pt x="60306" y="8664"/>
                  </a:lnTo>
                  <a:lnTo>
                    <a:pt x="44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4141;p111">
              <a:extLst>
                <a:ext uri="{FF2B5EF4-FFF2-40B4-BE49-F238E27FC236}">
                  <a16:creationId xmlns:a16="http://schemas.microsoft.com/office/drawing/2014/main" id="{1ADD80FF-1FD6-F1D6-C063-4FBDF56EAAD4}"/>
                </a:ext>
              </a:extLst>
            </p:cNvPr>
            <p:cNvSpPr/>
            <p:nvPr/>
          </p:nvSpPr>
          <p:spPr>
            <a:xfrm>
              <a:off x="5528475" y="3021600"/>
              <a:ext cx="1509950" cy="1635325"/>
            </a:xfrm>
            <a:custGeom>
              <a:avLst/>
              <a:gdLst/>
              <a:ahLst/>
              <a:cxnLst/>
              <a:rect l="l" t="t" r="r" b="b"/>
              <a:pathLst>
                <a:path w="60398" h="65413" extrusionOk="0">
                  <a:moveTo>
                    <a:pt x="24865" y="1"/>
                  </a:moveTo>
                  <a:lnTo>
                    <a:pt x="1" y="46324"/>
                  </a:lnTo>
                  <a:lnTo>
                    <a:pt x="35503" y="65412"/>
                  </a:lnTo>
                  <a:lnTo>
                    <a:pt x="60397" y="19059"/>
                  </a:lnTo>
                  <a:lnTo>
                    <a:pt x="24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4142;p111">
              <a:extLst>
                <a:ext uri="{FF2B5EF4-FFF2-40B4-BE49-F238E27FC236}">
                  <a16:creationId xmlns:a16="http://schemas.microsoft.com/office/drawing/2014/main" id="{EE71BE5D-7E4F-32B8-E7F6-676F4C8A7401}"/>
                </a:ext>
              </a:extLst>
            </p:cNvPr>
            <p:cNvSpPr/>
            <p:nvPr/>
          </p:nvSpPr>
          <p:spPr>
            <a:xfrm>
              <a:off x="6088525" y="3021600"/>
              <a:ext cx="949900" cy="592000"/>
            </a:xfrm>
            <a:custGeom>
              <a:avLst/>
              <a:gdLst/>
              <a:ahLst/>
              <a:cxnLst/>
              <a:rect l="l" t="t" r="r" b="b"/>
              <a:pathLst>
                <a:path w="37996" h="23680" extrusionOk="0">
                  <a:moveTo>
                    <a:pt x="2493" y="1"/>
                  </a:moveTo>
                  <a:lnTo>
                    <a:pt x="1" y="4621"/>
                  </a:lnTo>
                  <a:lnTo>
                    <a:pt x="35533" y="23679"/>
                  </a:lnTo>
                  <a:lnTo>
                    <a:pt x="37995" y="19059"/>
                  </a:lnTo>
                  <a:lnTo>
                    <a:pt x="24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4143;p111">
              <a:extLst>
                <a:ext uri="{FF2B5EF4-FFF2-40B4-BE49-F238E27FC236}">
                  <a16:creationId xmlns:a16="http://schemas.microsoft.com/office/drawing/2014/main" id="{1B9C3E89-60C9-8102-E42D-D0CB93ABC807}"/>
                </a:ext>
              </a:extLst>
            </p:cNvPr>
            <p:cNvSpPr/>
            <p:nvPr/>
          </p:nvSpPr>
          <p:spPr>
            <a:xfrm>
              <a:off x="5527725" y="4063425"/>
              <a:ext cx="949900" cy="591975"/>
            </a:xfrm>
            <a:custGeom>
              <a:avLst/>
              <a:gdLst/>
              <a:ahLst/>
              <a:cxnLst/>
              <a:rect l="l" t="t" r="r" b="b"/>
              <a:pathLst>
                <a:path w="37996" h="23679" extrusionOk="0">
                  <a:moveTo>
                    <a:pt x="2463" y="0"/>
                  </a:moveTo>
                  <a:lnTo>
                    <a:pt x="0" y="4620"/>
                  </a:lnTo>
                  <a:lnTo>
                    <a:pt x="35503" y="23678"/>
                  </a:lnTo>
                  <a:lnTo>
                    <a:pt x="37995" y="19058"/>
                  </a:lnTo>
                  <a:lnTo>
                    <a:pt x="24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4144;p111">
              <a:extLst>
                <a:ext uri="{FF2B5EF4-FFF2-40B4-BE49-F238E27FC236}">
                  <a16:creationId xmlns:a16="http://schemas.microsoft.com/office/drawing/2014/main" id="{401ACF82-847A-5FE8-4888-79EA24AC89CE}"/>
                </a:ext>
              </a:extLst>
            </p:cNvPr>
            <p:cNvSpPr/>
            <p:nvPr/>
          </p:nvSpPr>
          <p:spPr>
            <a:xfrm>
              <a:off x="5593075" y="2921300"/>
              <a:ext cx="1473450" cy="1820250"/>
            </a:xfrm>
            <a:custGeom>
              <a:avLst/>
              <a:gdLst/>
              <a:ahLst/>
              <a:cxnLst/>
              <a:rect l="l" t="t" r="r" b="b"/>
              <a:pathLst>
                <a:path w="58938" h="72810" extrusionOk="0">
                  <a:moveTo>
                    <a:pt x="1" y="59090"/>
                  </a:moveTo>
                  <a:lnTo>
                    <a:pt x="18360" y="68938"/>
                  </a:lnTo>
                  <a:cubicBezTo>
                    <a:pt x="18412" y="68966"/>
                    <a:pt x="18466" y="68994"/>
                    <a:pt x="18519" y="69021"/>
                  </a:cubicBezTo>
                  <a:lnTo>
                    <a:pt x="18519" y="69021"/>
                  </a:lnTo>
                  <a:lnTo>
                    <a:pt x="92" y="59120"/>
                  </a:lnTo>
                  <a:cubicBezTo>
                    <a:pt x="61" y="59120"/>
                    <a:pt x="61" y="59090"/>
                    <a:pt x="1" y="59090"/>
                  </a:cubicBezTo>
                  <a:close/>
                  <a:moveTo>
                    <a:pt x="50245" y="1"/>
                  </a:moveTo>
                  <a:lnTo>
                    <a:pt x="49302" y="1764"/>
                  </a:lnTo>
                  <a:cubicBezTo>
                    <a:pt x="47965" y="4226"/>
                    <a:pt x="48087" y="7174"/>
                    <a:pt x="49606" y="9545"/>
                  </a:cubicBezTo>
                  <a:lnTo>
                    <a:pt x="51552" y="12585"/>
                  </a:lnTo>
                  <a:cubicBezTo>
                    <a:pt x="53071" y="14925"/>
                    <a:pt x="53163" y="17904"/>
                    <a:pt x="51856" y="20366"/>
                  </a:cubicBezTo>
                  <a:lnTo>
                    <a:pt x="27174" y="66263"/>
                  </a:lnTo>
                  <a:cubicBezTo>
                    <a:pt x="25995" y="68452"/>
                    <a:pt x="23738" y="69709"/>
                    <a:pt x="21411" y="69709"/>
                  </a:cubicBezTo>
                  <a:cubicBezTo>
                    <a:pt x="20434" y="69709"/>
                    <a:pt x="19445" y="69487"/>
                    <a:pt x="18519" y="69021"/>
                  </a:cubicBezTo>
                  <a:lnTo>
                    <a:pt x="18519" y="69021"/>
                  </a:lnTo>
                  <a:lnTo>
                    <a:pt x="24135" y="72038"/>
                  </a:lnTo>
                  <a:cubicBezTo>
                    <a:pt x="25108" y="72562"/>
                    <a:pt x="26157" y="72810"/>
                    <a:pt x="27191" y="72810"/>
                  </a:cubicBezTo>
                  <a:cubicBezTo>
                    <a:pt x="29516" y="72810"/>
                    <a:pt x="31772" y="71560"/>
                    <a:pt x="32949" y="69394"/>
                  </a:cubicBezTo>
                  <a:lnTo>
                    <a:pt x="57631" y="23436"/>
                  </a:lnTo>
                  <a:cubicBezTo>
                    <a:pt x="58938" y="20974"/>
                    <a:pt x="58847" y="17995"/>
                    <a:pt x="57327" y="15654"/>
                  </a:cubicBezTo>
                  <a:lnTo>
                    <a:pt x="55382" y="12615"/>
                  </a:lnTo>
                  <a:cubicBezTo>
                    <a:pt x="53862" y="10274"/>
                    <a:pt x="53740" y="7296"/>
                    <a:pt x="55078" y="4834"/>
                  </a:cubicBezTo>
                  <a:lnTo>
                    <a:pt x="56020" y="3071"/>
                  </a:lnTo>
                  <a:lnTo>
                    <a:pt x="50245" y="1"/>
                  </a:ln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4145;p111">
              <a:extLst>
                <a:ext uri="{FF2B5EF4-FFF2-40B4-BE49-F238E27FC236}">
                  <a16:creationId xmlns:a16="http://schemas.microsoft.com/office/drawing/2014/main" id="{D079E6E9-1A81-1D2F-D937-19C4992C67A8}"/>
                </a:ext>
              </a:extLst>
            </p:cNvPr>
            <p:cNvSpPr/>
            <p:nvPr/>
          </p:nvSpPr>
          <p:spPr>
            <a:xfrm>
              <a:off x="5869675" y="3792900"/>
              <a:ext cx="503825" cy="292575"/>
            </a:xfrm>
            <a:custGeom>
              <a:avLst/>
              <a:gdLst/>
              <a:ahLst/>
              <a:cxnLst/>
              <a:rect l="l" t="t" r="r" b="b"/>
              <a:pathLst>
                <a:path w="20153" h="11703" extrusionOk="0">
                  <a:moveTo>
                    <a:pt x="456" y="0"/>
                  </a:moveTo>
                  <a:lnTo>
                    <a:pt x="1" y="852"/>
                  </a:lnTo>
                  <a:lnTo>
                    <a:pt x="19667" y="11703"/>
                  </a:lnTo>
                  <a:lnTo>
                    <a:pt x="20153" y="10882"/>
                  </a:lnTo>
                  <a:lnTo>
                    <a:pt x="4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4146;p111">
              <a:extLst>
                <a:ext uri="{FF2B5EF4-FFF2-40B4-BE49-F238E27FC236}">
                  <a16:creationId xmlns:a16="http://schemas.microsoft.com/office/drawing/2014/main" id="{34EDE23E-55E2-F657-2CD6-2C0CDCE5AB33}"/>
                </a:ext>
              </a:extLst>
            </p:cNvPr>
            <p:cNvSpPr/>
            <p:nvPr/>
          </p:nvSpPr>
          <p:spPr>
            <a:xfrm>
              <a:off x="5831675" y="3862050"/>
              <a:ext cx="667225" cy="382250"/>
            </a:xfrm>
            <a:custGeom>
              <a:avLst/>
              <a:gdLst/>
              <a:ahLst/>
              <a:cxnLst/>
              <a:rect l="l" t="t" r="r" b="b"/>
              <a:pathLst>
                <a:path w="26689" h="15290" extrusionOk="0">
                  <a:moveTo>
                    <a:pt x="457" y="0"/>
                  </a:moveTo>
                  <a:lnTo>
                    <a:pt x="1" y="821"/>
                  </a:lnTo>
                  <a:lnTo>
                    <a:pt x="26202" y="15289"/>
                  </a:lnTo>
                  <a:lnTo>
                    <a:pt x="26688" y="14469"/>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4147;p111">
              <a:extLst>
                <a:ext uri="{FF2B5EF4-FFF2-40B4-BE49-F238E27FC236}">
                  <a16:creationId xmlns:a16="http://schemas.microsoft.com/office/drawing/2014/main" id="{AB53722A-1001-D950-EE5F-4B8C49B0A05E}"/>
                </a:ext>
              </a:extLst>
            </p:cNvPr>
            <p:cNvSpPr/>
            <p:nvPr/>
          </p:nvSpPr>
          <p:spPr>
            <a:xfrm>
              <a:off x="5945675" y="3655350"/>
              <a:ext cx="503825" cy="292600"/>
            </a:xfrm>
            <a:custGeom>
              <a:avLst/>
              <a:gdLst/>
              <a:ahLst/>
              <a:cxnLst/>
              <a:rect l="l" t="t" r="r" b="b"/>
              <a:pathLst>
                <a:path w="20153" h="11704" extrusionOk="0">
                  <a:moveTo>
                    <a:pt x="456" y="1"/>
                  </a:moveTo>
                  <a:lnTo>
                    <a:pt x="0" y="852"/>
                  </a:lnTo>
                  <a:lnTo>
                    <a:pt x="19697" y="11703"/>
                  </a:lnTo>
                  <a:lnTo>
                    <a:pt x="20152" y="10882"/>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4148;p111">
              <a:extLst>
                <a:ext uri="{FF2B5EF4-FFF2-40B4-BE49-F238E27FC236}">
                  <a16:creationId xmlns:a16="http://schemas.microsoft.com/office/drawing/2014/main" id="{90CA33BE-1B0C-2A2F-1CBE-7F26EE1C3EB4}"/>
                </a:ext>
              </a:extLst>
            </p:cNvPr>
            <p:cNvSpPr/>
            <p:nvPr/>
          </p:nvSpPr>
          <p:spPr>
            <a:xfrm>
              <a:off x="5907675" y="3724500"/>
              <a:ext cx="667200" cy="382250"/>
            </a:xfrm>
            <a:custGeom>
              <a:avLst/>
              <a:gdLst/>
              <a:ahLst/>
              <a:cxnLst/>
              <a:rect l="l" t="t" r="r" b="b"/>
              <a:pathLst>
                <a:path w="26688" h="15290" extrusionOk="0">
                  <a:moveTo>
                    <a:pt x="487" y="1"/>
                  </a:moveTo>
                  <a:lnTo>
                    <a:pt x="0" y="822"/>
                  </a:lnTo>
                  <a:lnTo>
                    <a:pt x="26232" y="15290"/>
                  </a:lnTo>
                  <a:lnTo>
                    <a:pt x="26688" y="14469"/>
                  </a:lnTo>
                  <a:lnTo>
                    <a:pt x="4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4149;p111">
              <a:extLst>
                <a:ext uri="{FF2B5EF4-FFF2-40B4-BE49-F238E27FC236}">
                  <a16:creationId xmlns:a16="http://schemas.microsoft.com/office/drawing/2014/main" id="{AB9E9C4D-89D0-71F8-0303-C79E7698F35F}"/>
                </a:ext>
              </a:extLst>
            </p:cNvPr>
            <p:cNvSpPr/>
            <p:nvPr/>
          </p:nvSpPr>
          <p:spPr>
            <a:xfrm>
              <a:off x="5793675" y="3929675"/>
              <a:ext cx="402025" cy="237125"/>
            </a:xfrm>
            <a:custGeom>
              <a:avLst/>
              <a:gdLst/>
              <a:ahLst/>
              <a:cxnLst/>
              <a:rect l="l" t="t" r="r" b="b"/>
              <a:pathLst>
                <a:path w="16081" h="9485" extrusionOk="0">
                  <a:moveTo>
                    <a:pt x="457" y="1"/>
                  </a:moveTo>
                  <a:lnTo>
                    <a:pt x="1" y="852"/>
                  </a:lnTo>
                  <a:lnTo>
                    <a:pt x="15624" y="9484"/>
                  </a:lnTo>
                  <a:lnTo>
                    <a:pt x="16080" y="863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4150;p111">
              <a:extLst>
                <a:ext uri="{FF2B5EF4-FFF2-40B4-BE49-F238E27FC236}">
                  <a16:creationId xmlns:a16="http://schemas.microsoft.com/office/drawing/2014/main" id="{1F802878-1D8D-7E48-1548-F587A9C71680}"/>
                </a:ext>
              </a:extLst>
            </p:cNvPr>
            <p:cNvSpPr/>
            <p:nvPr/>
          </p:nvSpPr>
          <p:spPr>
            <a:xfrm>
              <a:off x="5756450" y="3998825"/>
              <a:ext cx="646700" cy="371625"/>
            </a:xfrm>
            <a:custGeom>
              <a:avLst/>
              <a:gdLst/>
              <a:ahLst/>
              <a:cxnLst/>
              <a:rect l="l" t="t" r="r" b="b"/>
              <a:pathLst>
                <a:path w="25868" h="14865" extrusionOk="0">
                  <a:moveTo>
                    <a:pt x="457" y="1"/>
                  </a:moveTo>
                  <a:lnTo>
                    <a:pt x="1" y="821"/>
                  </a:lnTo>
                  <a:lnTo>
                    <a:pt x="25411" y="14864"/>
                  </a:lnTo>
                  <a:lnTo>
                    <a:pt x="25867" y="1404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4151;p111">
              <a:extLst>
                <a:ext uri="{FF2B5EF4-FFF2-40B4-BE49-F238E27FC236}">
                  <a16:creationId xmlns:a16="http://schemas.microsoft.com/office/drawing/2014/main" id="{58B910B7-63A2-86D1-1689-F8E69AA025D2}"/>
                </a:ext>
              </a:extLst>
            </p:cNvPr>
            <p:cNvSpPr/>
            <p:nvPr/>
          </p:nvSpPr>
          <p:spPr>
            <a:xfrm>
              <a:off x="6238225" y="3450200"/>
              <a:ext cx="349575" cy="348800"/>
            </a:xfrm>
            <a:custGeom>
              <a:avLst/>
              <a:gdLst/>
              <a:ahLst/>
              <a:cxnLst/>
              <a:rect l="l" t="t" r="r" b="b"/>
              <a:pathLst>
                <a:path w="13983" h="13952" extrusionOk="0">
                  <a:moveTo>
                    <a:pt x="8390" y="0"/>
                  </a:moveTo>
                  <a:lnTo>
                    <a:pt x="6171" y="4073"/>
                  </a:lnTo>
                  <a:lnTo>
                    <a:pt x="2098" y="1824"/>
                  </a:lnTo>
                  <a:lnTo>
                    <a:pt x="0" y="5562"/>
                  </a:lnTo>
                  <a:lnTo>
                    <a:pt x="4104" y="7842"/>
                  </a:lnTo>
                  <a:lnTo>
                    <a:pt x="1885" y="11915"/>
                  </a:lnTo>
                  <a:lnTo>
                    <a:pt x="5593" y="13952"/>
                  </a:lnTo>
                  <a:lnTo>
                    <a:pt x="7843" y="9879"/>
                  </a:lnTo>
                  <a:lnTo>
                    <a:pt x="11916" y="12128"/>
                  </a:lnTo>
                  <a:lnTo>
                    <a:pt x="13983" y="8420"/>
                  </a:lnTo>
                  <a:lnTo>
                    <a:pt x="9879" y="6170"/>
                  </a:lnTo>
                  <a:lnTo>
                    <a:pt x="12128" y="2067"/>
                  </a:lnTo>
                  <a:lnTo>
                    <a:pt x="8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4152;p111">
              <a:extLst>
                <a:ext uri="{FF2B5EF4-FFF2-40B4-BE49-F238E27FC236}">
                  <a16:creationId xmlns:a16="http://schemas.microsoft.com/office/drawing/2014/main" id="{D22F9E1B-4D1E-4251-E4E7-0F74DD8EBBE8}"/>
                </a:ext>
              </a:extLst>
            </p:cNvPr>
            <p:cNvSpPr/>
            <p:nvPr/>
          </p:nvSpPr>
          <p:spPr>
            <a:xfrm>
              <a:off x="6569550" y="2783775"/>
              <a:ext cx="421750" cy="259900"/>
            </a:xfrm>
            <a:custGeom>
              <a:avLst/>
              <a:gdLst/>
              <a:ahLst/>
              <a:cxnLst/>
              <a:rect l="l" t="t" r="r" b="b"/>
              <a:pathLst>
                <a:path w="16870" h="10396" extrusionOk="0">
                  <a:moveTo>
                    <a:pt x="881" y="0"/>
                  </a:moveTo>
                  <a:lnTo>
                    <a:pt x="0" y="1550"/>
                  </a:lnTo>
                  <a:lnTo>
                    <a:pt x="16019" y="10395"/>
                  </a:lnTo>
                  <a:lnTo>
                    <a:pt x="16870" y="881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4153;p111">
              <a:extLst>
                <a:ext uri="{FF2B5EF4-FFF2-40B4-BE49-F238E27FC236}">
                  <a16:creationId xmlns:a16="http://schemas.microsoft.com/office/drawing/2014/main" id="{2FA6F6F7-F325-33AA-E04F-B84C04CAB747}"/>
                </a:ext>
              </a:extLst>
            </p:cNvPr>
            <p:cNvSpPr/>
            <p:nvPr/>
          </p:nvSpPr>
          <p:spPr>
            <a:xfrm>
              <a:off x="6498100" y="2543750"/>
              <a:ext cx="693050" cy="504950"/>
            </a:xfrm>
            <a:custGeom>
              <a:avLst/>
              <a:gdLst/>
              <a:ahLst/>
              <a:cxnLst/>
              <a:rect l="l" t="t" r="r" b="b"/>
              <a:pathLst>
                <a:path w="27722" h="20198" extrusionOk="0">
                  <a:moveTo>
                    <a:pt x="4491" y="1"/>
                  </a:moveTo>
                  <a:cubicBezTo>
                    <a:pt x="4115" y="1"/>
                    <a:pt x="3761" y="197"/>
                    <a:pt x="3557" y="543"/>
                  </a:cubicBezTo>
                  <a:lnTo>
                    <a:pt x="305" y="6440"/>
                  </a:lnTo>
                  <a:cubicBezTo>
                    <a:pt x="1" y="6987"/>
                    <a:pt x="183" y="7625"/>
                    <a:pt x="700" y="7929"/>
                  </a:cubicBezTo>
                  <a:lnTo>
                    <a:pt x="22676" y="20057"/>
                  </a:lnTo>
                  <a:cubicBezTo>
                    <a:pt x="22839" y="20153"/>
                    <a:pt x="23016" y="20197"/>
                    <a:pt x="23193" y="20197"/>
                  </a:cubicBezTo>
                  <a:cubicBezTo>
                    <a:pt x="23577" y="20197"/>
                    <a:pt x="23957" y="19986"/>
                    <a:pt x="24165" y="19632"/>
                  </a:cubicBezTo>
                  <a:lnTo>
                    <a:pt x="27418" y="13735"/>
                  </a:lnTo>
                  <a:cubicBezTo>
                    <a:pt x="27722" y="13218"/>
                    <a:pt x="27539" y="12550"/>
                    <a:pt x="26992" y="12246"/>
                  </a:cubicBezTo>
                  <a:lnTo>
                    <a:pt x="5047" y="148"/>
                  </a:lnTo>
                  <a:cubicBezTo>
                    <a:pt x="4866" y="48"/>
                    <a:pt x="4676" y="1"/>
                    <a:pt x="4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4154;p111">
              <a:extLst>
                <a:ext uri="{FF2B5EF4-FFF2-40B4-BE49-F238E27FC236}">
                  <a16:creationId xmlns:a16="http://schemas.microsoft.com/office/drawing/2014/main" id="{1A490A25-C2CD-9B85-BDA1-736C3530C61E}"/>
                </a:ext>
              </a:extLst>
            </p:cNvPr>
            <p:cNvSpPr/>
            <p:nvPr/>
          </p:nvSpPr>
          <p:spPr>
            <a:xfrm>
              <a:off x="6508750" y="2536800"/>
              <a:ext cx="147450" cy="226475"/>
            </a:xfrm>
            <a:custGeom>
              <a:avLst/>
              <a:gdLst/>
              <a:ahLst/>
              <a:cxnLst/>
              <a:rect l="l" t="t" r="r" b="b"/>
              <a:pathLst>
                <a:path w="5898" h="9059" extrusionOk="0">
                  <a:moveTo>
                    <a:pt x="4590" y="1"/>
                  </a:moveTo>
                  <a:lnTo>
                    <a:pt x="0" y="8329"/>
                  </a:lnTo>
                  <a:lnTo>
                    <a:pt x="1277" y="9058"/>
                  </a:lnTo>
                  <a:lnTo>
                    <a:pt x="5897" y="700"/>
                  </a:lnTo>
                  <a:lnTo>
                    <a:pt x="4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4155;p111">
              <a:extLst>
                <a:ext uri="{FF2B5EF4-FFF2-40B4-BE49-F238E27FC236}">
                  <a16:creationId xmlns:a16="http://schemas.microsoft.com/office/drawing/2014/main" id="{A7890DD7-948B-6916-94CD-086A64C146F2}"/>
                </a:ext>
              </a:extLst>
            </p:cNvPr>
            <p:cNvSpPr/>
            <p:nvPr/>
          </p:nvSpPr>
          <p:spPr>
            <a:xfrm>
              <a:off x="6583225" y="2577825"/>
              <a:ext cx="147425" cy="226475"/>
            </a:xfrm>
            <a:custGeom>
              <a:avLst/>
              <a:gdLst/>
              <a:ahLst/>
              <a:cxnLst/>
              <a:rect l="l" t="t" r="r" b="b"/>
              <a:pathLst>
                <a:path w="5897" h="9059" extrusionOk="0">
                  <a:moveTo>
                    <a:pt x="4620" y="1"/>
                  </a:moveTo>
                  <a:lnTo>
                    <a:pt x="0" y="8329"/>
                  </a:lnTo>
                  <a:lnTo>
                    <a:pt x="1307" y="9059"/>
                  </a:lnTo>
                  <a:lnTo>
                    <a:pt x="589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4156;p111">
              <a:extLst>
                <a:ext uri="{FF2B5EF4-FFF2-40B4-BE49-F238E27FC236}">
                  <a16:creationId xmlns:a16="http://schemas.microsoft.com/office/drawing/2014/main" id="{EE44CFF4-287C-F929-A930-CFF20C67EF26}"/>
                </a:ext>
              </a:extLst>
            </p:cNvPr>
            <p:cNvSpPr/>
            <p:nvPr/>
          </p:nvSpPr>
          <p:spPr>
            <a:xfrm>
              <a:off x="6657675" y="2618100"/>
              <a:ext cx="147450" cy="227250"/>
            </a:xfrm>
            <a:custGeom>
              <a:avLst/>
              <a:gdLst/>
              <a:ahLst/>
              <a:cxnLst/>
              <a:rect l="l" t="t" r="r" b="b"/>
              <a:pathLst>
                <a:path w="5898" h="9090" extrusionOk="0">
                  <a:moveTo>
                    <a:pt x="4621" y="1"/>
                  </a:moveTo>
                  <a:lnTo>
                    <a:pt x="1" y="8360"/>
                  </a:lnTo>
                  <a:lnTo>
                    <a:pt x="1308" y="9089"/>
                  </a:lnTo>
                  <a:lnTo>
                    <a:pt x="5898" y="730"/>
                  </a:lnTo>
                  <a:lnTo>
                    <a:pt x="4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4157;p111">
              <a:extLst>
                <a:ext uri="{FF2B5EF4-FFF2-40B4-BE49-F238E27FC236}">
                  <a16:creationId xmlns:a16="http://schemas.microsoft.com/office/drawing/2014/main" id="{C78B851C-9174-EBE4-8FAC-1AA947BAA73F}"/>
                </a:ext>
              </a:extLst>
            </p:cNvPr>
            <p:cNvSpPr/>
            <p:nvPr/>
          </p:nvSpPr>
          <p:spPr>
            <a:xfrm>
              <a:off x="6732150" y="2659150"/>
              <a:ext cx="147450" cy="226475"/>
            </a:xfrm>
            <a:custGeom>
              <a:avLst/>
              <a:gdLst/>
              <a:ahLst/>
              <a:cxnLst/>
              <a:rect l="l" t="t" r="r" b="b"/>
              <a:pathLst>
                <a:path w="5898" h="9059" extrusionOk="0">
                  <a:moveTo>
                    <a:pt x="4590" y="0"/>
                  </a:moveTo>
                  <a:lnTo>
                    <a:pt x="1" y="8359"/>
                  </a:lnTo>
                  <a:lnTo>
                    <a:pt x="1277" y="9058"/>
                  </a:lnTo>
                  <a:lnTo>
                    <a:pt x="5897" y="730"/>
                  </a:lnTo>
                  <a:lnTo>
                    <a:pt x="45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4158;p111">
              <a:extLst>
                <a:ext uri="{FF2B5EF4-FFF2-40B4-BE49-F238E27FC236}">
                  <a16:creationId xmlns:a16="http://schemas.microsoft.com/office/drawing/2014/main" id="{A3478208-698D-CBBC-7BDD-403ED6BFB08D}"/>
                </a:ext>
              </a:extLst>
            </p:cNvPr>
            <p:cNvSpPr/>
            <p:nvPr/>
          </p:nvSpPr>
          <p:spPr>
            <a:xfrm>
              <a:off x="6805875" y="2700175"/>
              <a:ext cx="148200" cy="226475"/>
            </a:xfrm>
            <a:custGeom>
              <a:avLst/>
              <a:gdLst/>
              <a:ahLst/>
              <a:cxnLst/>
              <a:rect l="l" t="t" r="r" b="b"/>
              <a:pathLst>
                <a:path w="5928" h="9059" extrusionOk="0">
                  <a:moveTo>
                    <a:pt x="4620" y="1"/>
                  </a:moveTo>
                  <a:lnTo>
                    <a:pt x="0" y="8329"/>
                  </a:lnTo>
                  <a:lnTo>
                    <a:pt x="1307" y="9059"/>
                  </a:lnTo>
                  <a:lnTo>
                    <a:pt x="592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4159;p111">
              <a:extLst>
                <a:ext uri="{FF2B5EF4-FFF2-40B4-BE49-F238E27FC236}">
                  <a16:creationId xmlns:a16="http://schemas.microsoft.com/office/drawing/2014/main" id="{5E209A6D-4699-5545-803D-77A8C0BF9C56}"/>
                </a:ext>
              </a:extLst>
            </p:cNvPr>
            <p:cNvSpPr/>
            <p:nvPr/>
          </p:nvSpPr>
          <p:spPr>
            <a:xfrm>
              <a:off x="6880325" y="2741975"/>
              <a:ext cx="147450" cy="226475"/>
            </a:xfrm>
            <a:custGeom>
              <a:avLst/>
              <a:gdLst/>
              <a:ahLst/>
              <a:cxnLst/>
              <a:rect l="l" t="t" r="r" b="b"/>
              <a:pathLst>
                <a:path w="5898" h="9059" extrusionOk="0">
                  <a:moveTo>
                    <a:pt x="4621" y="0"/>
                  </a:moveTo>
                  <a:lnTo>
                    <a:pt x="1" y="8359"/>
                  </a:lnTo>
                  <a:lnTo>
                    <a:pt x="1308" y="9058"/>
                  </a:lnTo>
                  <a:lnTo>
                    <a:pt x="5898" y="730"/>
                  </a:lnTo>
                  <a:lnTo>
                    <a:pt x="4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4160;p111">
              <a:extLst>
                <a:ext uri="{FF2B5EF4-FFF2-40B4-BE49-F238E27FC236}">
                  <a16:creationId xmlns:a16="http://schemas.microsoft.com/office/drawing/2014/main" id="{017E6382-CC44-B903-2DBE-EEC9B2B80DDF}"/>
                </a:ext>
              </a:extLst>
            </p:cNvPr>
            <p:cNvSpPr/>
            <p:nvPr/>
          </p:nvSpPr>
          <p:spPr>
            <a:xfrm>
              <a:off x="6955575" y="2783000"/>
              <a:ext cx="147425" cy="226475"/>
            </a:xfrm>
            <a:custGeom>
              <a:avLst/>
              <a:gdLst/>
              <a:ahLst/>
              <a:cxnLst/>
              <a:rect l="l" t="t" r="r" b="b"/>
              <a:pathLst>
                <a:path w="5897" h="9059" extrusionOk="0">
                  <a:moveTo>
                    <a:pt x="4620" y="1"/>
                  </a:moveTo>
                  <a:lnTo>
                    <a:pt x="0" y="8360"/>
                  </a:lnTo>
                  <a:lnTo>
                    <a:pt x="1307" y="9059"/>
                  </a:lnTo>
                  <a:lnTo>
                    <a:pt x="5897" y="73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4161;p111">
              <a:extLst>
                <a:ext uri="{FF2B5EF4-FFF2-40B4-BE49-F238E27FC236}">
                  <a16:creationId xmlns:a16="http://schemas.microsoft.com/office/drawing/2014/main" id="{8254FA48-1D31-60EC-6AB5-F47598A4653B}"/>
                </a:ext>
              </a:extLst>
            </p:cNvPr>
            <p:cNvSpPr/>
            <p:nvPr/>
          </p:nvSpPr>
          <p:spPr>
            <a:xfrm>
              <a:off x="7030025" y="2823275"/>
              <a:ext cx="146700" cy="224950"/>
            </a:xfrm>
            <a:custGeom>
              <a:avLst/>
              <a:gdLst/>
              <a:ahLst/>
              <a:cxnLst/>
              <a:rect l="l" t="t" r="r" b="b"/>
              <a:pathLst>
                <a:path w="5868" h="8998" extrusionOk="0">
                  <a:moveTo>
                    <a:pt x="4591" y="1"/>
                  </a:moveTo>
                  <a:lnTo>
                    <a:pt x="1" y="8359"/>
                  </a:lnTo>
                  <a:lnTo>
                    <a:pt x="62" y="8420"/>
                  </a:lnTo>
                  <a:cubicBezTo>
                    <a:pt x="214" y="8481"/>
                    <a:pt x="396" y="8603"/>
                    <a:pt x="548" y="8663"/>
                  </a:cubicBezTo>
                  <a:cubicBezTo>
                    <a:pt x="791" y="8815"/>
                    <a:pt x="1004" y="8967"/>
                    <a:pt x="1308" y="8998"/>
                  </a:cubicBezTo>
                  <a:lnTo>
                    <a:pt x="5867" y="730"/>
                  </a:lnTo>
                  <a:lnTo>
                    <a:pt x="45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4162;p111">
              <a:extLst>
                <a:ext uri="{FF2B5EF4-FFF2-40B4-BE49-F238E27FC236}">
                  <a16:creationId xmlns:a16="http://schemas.microsoft.com/office/drawing/2014/main" id="{E14A06B6-69D2-CA8C-4D12-700FAF49CF09}"/>
                </a:ext>
              </a:extLst>
            </p:cNvPr>
            <p:cNvSpPr/>
            <p:nvPr/>
          </p:nvSpPr>
          <p:spPr>
            <a:xfrm>
              <a:off x="5576350" y="3014775"/>
              <a:ext cx="662650" cy="1220400"/>
            </a:xfrm>
            <a:custGeom>
              <a:avLst/>
              <a:gdLst/>
              <a:ahLst/>
              <a:cxnLst/>
              <a:rect l="l" t="t" r="r" b="b"/>
              <a:pathLst>
                <a:path w="26506" h="48816" extrusionOk="0">
                  <a:moveTo>
                    <a:pt x="26506" y="0"/>
                  </a:moveTo>
                  <a:cubicBezTo>
                    <a:pt x="24044" y="3891"/>
                    <a:pt x="21703" y="7903"/>
                    <a:pt x="19332" y="11915"/>
                  </a:cubicBezTo>
                  <a:lnTo>
                    <a:pt x="15928" y="17964"/>
                  </a:lnTo>
                  <a:lnTo>
                    <a:pt x="12585" y="24043"/>
                  </a:lnTo>
                  <a:lnTo>
                    <a:pt x="9302" y="30153"/>
                  </a:lnTo>
                  <a:lnTo>
                    <a:pt x="6110" y="36323"/>
                  </a:lnTo>
                  <a:cubicBezTo>
                    <a:pt x="3983" y="40457"/>
                    <a:pt x="1946" y="44591"/>
                    <a:pt x="1" y="48816"/>
                  </a:cubicBezTo>
                  <a:cubicBezTo>
                    <a:pt x="2524" y="44895"/>
                    <a:pt x="4864" y="40913"/>
                    <a:pt x="7174" y="36870"/>
                  </a:cubicBezTo>
                  <a:lnTo>
                    <a:pt x="10609" y="30852"/>
                  </a:lnTo>
                  <a:lnTo>
                    <a:pt x="13952" y="24773"/>
                  </a:lnTo>
                  <a:lnTo>
                    <a:pt x="17205" y="18633"/>
                  </a:lnTo>
                  <a:lnTo>
                    <a:pt x="20396" y="12493"/>
                  </a:lnTo>
                  <a:cubicBezTo>
                    <a:pt x="22524" y="8359"/>
                    <a:pt x="24591" y="4195"/>
                    <a:pt x="26506"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96269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263"/>
                                        </p:tgtEl>
                                        <p:attrNameLst>
                                          <p:attrName>style.visibility</p:attrName>
                                        </p:attrNameLst>
                                      </p:cBhvr>
                                      <p:to>
                                        <p:strVal val="visible"/>
                                      </p:to>
                                    </p:set>
                                    <p:anim calcmode="lin" valueType="num">
                                      <p:cBhvr additive="base">
                                        <p:cTn id="7" dur="1000"/>
                                        <p:tgtEl>
                                          <p:spTgt spid="326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265"/>
                                        </p:tgtEl>
                                        <p:attrNameLst>
                                          <p:attrName>style.visibility</p:attrName>
                                        </p:attrNameLst>
                                      </p:cBhvr>
                                      <p:to>
                                        <p:strVal val="visible"/>
                                      </p:to>
                                    </p:set>
                                    <p:anim calcmode="lin" valueType="num">
                                      <p:cBhvr additive="base">
                                        <p:cTn id="10" dur="1000"/>
                                        <p:tgtEl>
                                          <p:spTgt spid="32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81">
          <a:extLst>
            <a:ext uri="{FF2B5EF4-FFF2-40B4-BE49-F238E27FC236}">
              <a16:creationId xmlns:a16="http://schemas.microsoft.com/office/drawing/2014/main" id="{55FE1830-1705-F662-0F14-46A14E858C67}"/>
            </a:ext>
          </a:extLst>
        </p:cNvPr>
        <p:cNvGrpSpPr/>
        <p:nvPr/>
      </p:nvGrpSpPr>
      <p:grpSpPr>
        <a:xfrm>
          <a:off x="0" y="0"/>
          <a:ext cx="0" cy="0"/>
          <a:chOff x="0" y="0"/>
          <a:chExt cx="0" cy="0"/>
        </a:xfrm>
      </p:grpSpPr>
      <p:sp>
        <p:nvSpPr>
          <p:cNvPr id="4598" name="Google Shape;4598;p117">
            <a:extLst>
              <a:ext uri="{FF2B5EF4-FFF2-40B4-BE49-F238E27FC236}">
                <a16:creationId xmlns:a16="http://schemas.microsoft.com/office/drawing/2014/main" id="{68216677-5A63-F43F-F00C-2C64412FEEAB}"/>
              </a:ext>
            </a:extLst>
          </p:cNvPr>
          <p:cNvSpPr/>
          <p:nvPr/>
        </p:nvSpPr>
        <p:spPr>
          <a:xfrm flipH="1">
            <a:off x="6810084" y="405375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94;p113">
            <a:hlinkClick r:id="rId5" action="ppaction://hlinksldjump"/>
            <a:extLst>
              <a:ext uri="{FF2B5EF4-FFF2-40B4-BE49-F238E27FC236}">
                <a16:creationId xmlns:a16="http://schemas.microsoft.com/office/drawing/2014/main" id="{A111A320-343A-5692-7362-BB71E52E837D}"/>
              </a:ext>
            </a:extLst>
          </p:cNvPr>
          <p:cNvSpPr/>
          <p:nvPr/>
        </p:nvSpPr>
        <p:spPr>
          <a:xfrm>
            <a:off x="4359656" y="4723769"/>
            <a:ext cx="372363"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41</a:t>
            </a:r>
            <a:endParaRPr dirty="0">
              <a:solidFill>
                <a:schemeClr val="accent5"/>
              </a:solidFill>
              <a:latin typeface="Bungee"/>
              <a:ea typeface="Bungee"/>
              <a:cs typeface="Bungee"/>
              <a:sym typeface="Bungee"/>
            </a:endParaRPr>
          </a:p>
        </p:txBody>
      </p:sp>
      <p:sp>
        <p:nvSpPr>
          <p:cNvPr id="17" name="Google Shape;4295;p113">
            <a:hlinkClick r:id="" action="ppaction://hlinkshowjump?jump=nextslide"/>
            <a:extLst>
              <a:ext uri="{FF2B5EF4-FFF2-40B4-BE49-F238E27FC236}">
                <a16:creationId xmlns:a16="http://schemas.microsoft.com/office/drawing/2014/main" id="{C4A0A436-2487-AABB-B7D6-AD2ECAFA0396}"/>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8" name="Google Shape;4296;p113">
            <a:hlinkClick r:id="" action="ppaction://hlinkshowjump?jump=previousslide"/>
            <a:extLst>
              <a:ext uri="{FF2B5EF4-FFF2-40B4-BE49-F238E27FC236}">
                <a16:creationId xmlns:a16="http://schemas.microsoft.com/office/drawing/2014/main" id="{4FBDD39E-C7EC-488F-08B6-FD32A4B53C28}"/>
              </a:ext>
            </a:extLst>
          </p:cNvPr>
          <p:cNvSpPr/>
          <p:nvPr/>
        </p:nvSpPr>
        <p:spPr>
          <a:xfrm flipH="1">
            <a:off x="4113422"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3" name="screen-capture (1)">
            <a:hlinkClick r:id="" action="ppaction://media"/>
            <a:extLst>
              <a:ext uri="{FF2B5EF4-FFF2-40B4-BE49-F238E27FC236}">
                <a16:creationId xmlns:a16="http://schemas.microsoft.com/office/drawing/2014/main" id="{F7D82684-9D1D-D4A2-160F-82C27450DC8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38615" y="304800"/>
            <a:ext cx="8341112" cy="4296937"/>
          </a:xfrm>
          <a:prstGeom prst="rect">
            <a:avLst/>
          </a:prstGeom>
        </p:spPr>
      </p:pic>
    </p:spTree>
    <p:extLst>
      <p:ext uri="{BB962C8B-B14F-4D97-AF65-F5344CB8AC3E}">
        <p14:creationId xmlns:p14="http://schemas.microsoft.com/office/powerpoint/2010/main" val="49319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1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55"/>
        <p:cNvGrpSpPr/>
        <p:nvPr/>
      </p:nvGrpSpPr>
      <p:grpSpPr>
        <a:xfrm>
          <a:off x="0" y="0"/>
          <a:ext cx="0" cy="0"/>
          <a:chOff x="0" y="0"/>
          <a:chExt cx="0" cy="0"/>
        </a:xfrm>
      </p:grpSpPr>
      <p:sp>
        <p:nvSpPr>
          <p:cNvPr id="4056" name="Google Shape;4056;p111"/>
          <p:cNvSpPr txBox="1">
            <a:spLocks noGrp="1"/>
          </p:cNvSpPr>
          <p:nvPr>
            <p:ph type="title"/>
          </p:nvPr>
        </p:nvSpPr>
        <p:spPr>
          <a:xfrm>
            <a:off x="1796892" y="106746"/>
            <a:ext cx="5204700" cy="7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t>CONCLUSION</a:t>
            </a:r>
            <a:endParaRPr sz="3500" dirty="0"/>
          </a:p>
        </p:txBody>
      </p:sp>
      <p:sp>
        <p:nvSpPr>
          <p:cNvPr id="4058" name="Google Shape;4058;p111"/>
          <p:cNvSpPr txBox="1">
            <a:spLocks noGrp="1"/>
          </p:cNvSpPr>
          <p:nvPr>
            <p:ph type="subTitle" idx="1"/>
          </p:nvPr>
        </p:nvSpPr>
        <p:spPr>
          <a:xfrm>
            <a:off x="1649035" y="1158614"/>
            <a:ext cx="6074837" cy="2152322"/>
          </a:xfrm>
          <a:prstGeom prst="rect">
            <a:avLst/>
          </a:prstGeom>
        </p:spPr>
        <p:txBody>
          <a:bodyPr spcFirstLastPara="1" wrap="square" lIns="91425" tIns="91425" rIns="91425" bIns="91425" anchor="t" anchorCtr="0">
            <a:noAutofit/>
          </a:bodyPr>
          <a:lstStyle/>
          <a:p>
            <a:pPr marL="127000" lvl="0" indent="0" algn="l">
              <a:lnSpc>
                <a:spcPct val="150000"/>
              </a:lnSpc>
              <a:spcBef>
                <a:spcPts val="1000"/>
              </a:spcBef>
              <a:buSzPts val="1600"/>
            </a:pPr>
            <a:r>
              <a:rPr lang="en-US" sz="1600" dirty="0"/>
              <a:t>Our objective is to create a </a:t>
            </a:r>
            <a:r>
              <a:rPr lang="en-GB" sz="1600" dirty="0"/>
              <a:t>user-centric platform </a:t>
            </a:r>
            <a:r>
              <a:rPr lang="en-US" sz="1600" dirty="0"/>
              <a:t>that aids in managing diabetes. This system will enable patients to monitor their health status regularly, stay informed about the latest and most significant health articles, prevent them from excessive worrying about their illness, and continue leading healthy lives.</a:t>
            </a:r>
          </a:p>
        </p:txBody>
      </p:sp>
      <p:sp>
        <p:nvSpPr>
          <p:cNvPr id="4059" name="Google Shape;4059;p111"/>
          <p:cNvSpPr/>
          <p:nvPr/>
        </p:nvSpPr>
        <p:spPr>
          <a:xfrm>
            <a:off x="6044021" y="443750"/>
            <a:ext cx="207053" cy="207082"/>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0" name="Google Shape;4060;p111"/>
          <p:cNvGrpSpPr/>
          <p:nvPr/>
        </p:nvGrpSpPr>
        <p:grpSpPr>
          <a:xfrm rot="9651258">
            <a:off x="2861827" y="4244631"/>
            <a:ext cx="643548" cy="377045"/>
            <a:chOff x="-1131628" y="1250953"/>
            <a:chExt cx="695437" cy="407447"/>
          </a:xfrm>
        </p:grpSpPr>
        <p:sp>
          <p:nvSpPr>
            <p:cNvPr id="4061" name="Google Shape;4061;p111"/>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11"/>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11"/>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111"/>
          <p:cNvGrpSpPr/>
          <p:nvPr/>
        </p:nvGrpSpPr>
        <p:grpSpPr>
          <a:xfrm>
            <a:off x="55028" y="1651220"/>
            <a:ext cx="927075" cy="1080350"/>
            <a:chOff x="3209300" y="653775"/>
            <a:chExt cx="927075" cy="1080350"/>
          </a:xfrm>
        </p:grpSpPr>
        <p:sp>
          <p:nvSpPr>
            <p:cNvPr id="4069" name="Google Shape;4069;p111"/>
            <p:cNvSpPr/>
            <p:nvPr/>
          </p:nvSpPr>
          <p:spPr>
            <a:xfrm>
              <a:off x="3235125" y="712075"/>
              <a:ext cx="282700" cy="311800"/>
            </a:xfrm>
            <a:custGeom>
              <a:avLst/>
              <a:gdLst/>
              <a:ahLst/>
              <a:cxnLst/>
              <a:rect l="l" t="t" r="r" b="b"/>
              <a:pathLst>
                <a:path w="11308" h="12472" extrusionOk="0">
                  <a:moveTo>
                    <a:pt x="11308" y="10831"/>
                  </a:moveTo>
                  <a:lnTo>
                    <a:pt x="10745" y="11231"/>
                  </a:lnTo>
                  <a:lnTo>
                    <a:pt x="10745" y="11231"/>
                  </a:lnTo>
                  <a:cubicBezTo>
                    <a:pt x="10857" y="11207"/>
                    <a:pt x="11021" y="11067"/>
                    <a:pt x="11308" y="10831"/>
                  </a:cubicBezTo>
                  <a:close/>
                  <a:moveTo>
                    <a:pt x="4006" y="0"/>
                  </a:moveTo>
                  <a:cubicBezTo>
                    <a:pt x="3869" y="0"/>
                    <a:pt x="3720" y="68"/>
                    <a:pt x="3527" y="192"/>
                  </a:cubicBezTo>
                  <a:cubicBezTo>
                    <a:pt x="2554" y="800"/>
                    <a:pt x="1551" y="1408"/>
                    <a:pt x="517" y="1925"/>
                  </a:cubicBezTo>
                  <a:cubicBezTo>
                    <a:pt x="1" y="2229"/>
                    <a:pt x="31" y="2381"/>
                    <a:pt x="517" y="2685"/>
                  </a:cubicBezTo>
                  <a:cubicBezTo>
                    <a:pt x="4013" y="4934"/>
                    <a:pt x="6961" y="7791"/>
                    <a:pt x="9302" y="11256"/>
                  </a:cubicBezTo>
                  <a:cubicBezTo>
                    <a:pt x="9577" y="11638"/>
                    <a:pt x="9714" y="11836"/>
                    <a:pt x="9673" y="11992"/>
                  </a:cubicBezTo>
                  <a:lnTo>
                    <a:pt x="9673" y="11992"/>
                  </a:lnTo>
                  <a:lnTo>
                    <a:pt x="10745" y="11231"/>
                  </a:lnTo>
                  <a:lnTo>
                    <a:pt x="10745" y="11231"/>
                  </a:lnTo>
                  <a:cubicBezTo>
                    <a:pt x="10733" y="11233"/>
                    <a:pt x="10722" y="11235"/>
                    <a:pt x="10712" y="11235"/>
                  </a:cubicBezTo>
                  <a:cubicBezTo>
                    <a:pt x="10574" y="11235"/>
                    <a:pt x="10516" y="11024"/>
                    <a:pt x="10366" y="10557"/>
                  </a:cubicBezTo>
                  <a:cubicBezTo>
                    <a:pt x="9211" y="6697"/>
                    <a:pt x="7265" y="3293"/>
                    <a:pt x="4499" y="314"/>
                  </a:cubicBezTo>
                  <a:cubicBezTo>
                    <a:pt x="4317" y="98"/>
                    <a:pt x="4170" y="0"/>
                    <a:pt x="4006" y="0"/>
                  </a:cubicBezTo>
                  <a:close/>
                  <a:moveTo>
                    <a:pt x="9673" y="11992"/>
                  </a:moveTo>
                  <a:lnTo>
                    <a:pt x="8998" y="12472"/>
                  </a:lnTo>
                  <a:cubicBezTo>
                    <a:pt x="9421" y="12260"/>
                    <a:pt x="9634" y="12146"/>
                    <a:pt x="9673" y="119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11"/>
            <p:cNvSpPr/>
            <p:nvPr/>
          </p:nvSpPr>
          <p:spPr>
            <a:xfrm>
              <a:off x="3311875" y="712075"/>
              <a:ext cx="193050" cy="301175"/>
            </a:xfrm>
            <a:custGeom>
              <a:avLst/>
              <a:gdLst/>
              <a:ahLst/>
              <a:cxnLst/>
              <a:rect l="l" t="t" r="r" b="b"/>
              <a:pathLst>
                <a:path w="7722" h="12047" extrusionOk="0">
                  <a:moveTo>
                    <a:pt x="7417" y="11317"/>
                  </a:moveTo>
                  <a:lnTo>
                    <a:pt x="7417" y="11317"/>
                  </a:lnTo>
                  <a:cubicBezTo>
                    <a:pt x="7113" y="11560"/>
                    <a:pt x="6961" y="11651"/>
                    <a:pt x="6840" y="11712"/>
                  </a:cubicBezTo>
                  <a:lnTo>
                    <a:pt x="7417" y="11317"/>
                  </a:lnTo>
                  <a:close/>
                  <a:moveTo>
                    <a:pt x="967" y="0"/>
                  </a:moveTo>
                  <a:cubicBezTo>
                    <a:pt x="821" y="0"/>
                    <a:pt x="666" y="68"/>
                    <a:pt x="487" y="192"/>
                  </a:cubicBezTo>
                  <a:cubicBezTo>
                    <a:pt x="335" y="314"/>
                    <a:pt x="153" y="375"/>
                    <a:pt x="1" y="496"/>
                  </a:cubicBezTo>
                  <a:cubicBezTo>
                    <a:pt x="28" y="492"/>
                    <a:pt x="56" y="489"/>
                    <a:pt x="84" y="489"/>
                  </a:cubicBezTo>
                  <a:cubicBezTo>
                    <a:pt x="240" y="489"/>
                    <a:pt x="402" y="568"/>
                    <a:pt x="609" y="800"/>
                  </a:cubicBezTo>
                  <a:cubicBezTo>
                    <a:pt x="3344" y="3748"/>
                    <a:pt x="5320" y="7183"/>
                    <a:pt x="6475" y="11043"/>
                  </a:cubicBezTo>
                  <a:cubicBezTo>
                    <a:pt x="6589" y="11528"/>
                    <a:pt x="6650" y="11745"/>
                    <a:pt x="6807" y="11745"/>
                  </a:cubicBezTo>
                  <a:cubicBezTo>
                    <a:pt x="6818" y="11745"/>
                    <a:pt x="6828" y="11744"/>
                    <a:pt x="6840" y="11742"/>
                  </a:cubicBezTo>
                  <a:lnTo>
                    <a:pt x="6840" y="11742"/>
                  </a:lnTo>
                  <a:lnTo>
                    <a:pt x="6596" y="11894"/>
                  </a:lnTo>
                  <a:lnTo>
                    <a:pt x="6596" y="12046"/>
                  </a:lnTo>
                  <a:lnTo>
                    <a:pt x="7721" y="11287"/>
                  </a:lnTo>
                  <a:cubicBezTo>
                    <a:pt x="7569" y="11287"/>
                    <a:pt x="7478" y="11104"/>
                    <a:pt x="7326" y="10557"/>
                  </a:cubicBezTo>
                  <a:cubicBezTo>
                    <a:pt x="6201" y="6697"/>
                    <a:pt x="4226" y="3262"/>
                    <a:pt x="1490" y="314"/>
                  </a:cubicBezTo>
                  <a:cubicBezTo>
                    <a:pt x="1308" y="98"/>
                    <a:pt x="1143" y="0"/>
                    <a:pt x="9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11"/>
            <p:cNvSpPr/>
            <p:nvPr/>
          </p:nvSpPr>
          <p:spPr>
            <a:xfrm>
              <a:off x="3394075" y="653775"/>
              <a:ext cx="343375" cy="260975"/>
            </a:xfrm>
            <a:custGeom>
              <a:avLst/>
              <a:gdLst/>
              <a:ahLst/>
              <a:cxnLst/>
              <a:rect l="l" t="t" r="r" b="b"/>
              <a:pathLst>
                <a:path w="13735" h="10439" extrusionOk="0">
                  <a:moveTo>
                    <a:pt x="9958" y="1"/>
                  </a:moveTo>
                  <a:cubicBezTo>
                    <a:pt x="1813" y="1"/>
                    <a:pt x="1" y="5832"/>
                    <a:pt x="694" y="7539"/>
                  </a:cubicBezTo>
                  <a:cubicBezTo>
                    <a:pt x="907" y="8056"/>
                    <a:pt x="1242" y="8603"/>
                    <a:pt x="1728" y="9090"/>
                  </a:cubicBezTo>
                  <a:cubicBezTo>
                    <a:pt x="2491" y="9853"/>
                    <a:pt x="3552" y="10438"/>
                    <a:pt x="4892" y="10438"/>
                  </a:cubicBezTo>
                  <a:cubicBezTo>
                    <a:pt x="5900" y="10438"/>
                    <a:pt x="7067" y="10107"/>
                    <a:pt x="8385" y="9272"/>
                  </a:cubicBezTo>
                  <a:cubicBezTo>
                    <a:pt x="11941" y="7023"/>
                    <a:pt x="13369" y="2068"/>
                    <a:pt x="13673" y="700"/>
                  </a:cubicBezTo>
                  <a:cubicBezTo>
                    <a:pt x="13704" y="457"/>
                    <a:pt x="13734" y="366"/>
                    <a:pt x="13734" y="366"/>
                  </a:cubicBezTo>
                  <a:cubicBezTo>
                    <a:pt x="12346" y="114"/>
                    <a:pt x="11091" y="1"/>
                    <a:pt x="99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11"/>
            <p:cNvSpPr/>
            <p:nvPr/>
          </p:nvSpPr>
          <p:spPr>
            <a:xfrm>
              <a:off x="3493500" y="664950"/>
              <a:ext cx="202150" cy="59550"/>
            </a:xfrm>
            <a:custGeom>
              <a:avLst/>
              <a:gdLst/>
              <a:ahLst/>
              <a:cxnLst/>
              <a:rect l="l" t="t" r="r" b="b"/>
              <a:pathLst>
                <a:path w="8086" h="2382" extrusionOk="0">
                  <a:moveTo>
                    <a:pt x="5692" y="0"/>
                  </a:moveTo>
                  <a:cubicBezTo>
                    <a:pt x="5055" y="0"/>
                    <a:pt x="4421" y="54"/>
                    <a:pt x="3800" y="162"/>
                  </a:cubicBezTo>
                  <a:cubicBezTo>
                    <a:pt x="3344" y="253"/>
                    <a:pt x="2857" y="375"/>
                    <a:pt x="2401" y="466"/>
                  </a:cubicBezTo>
                  <a:cubicBezTo>
                    <a:pt x="1581" y="709"/>
                    <a:pt x="760" y="983"/>
                    <a:pt x="213" y="1621"/>
                  </a:cubicBezTo>
                  <a:cubicBezTo>
                    <a:pt x="122" y="1773"/>
                    <a:pt x="0" y="1956"/>
                    <a:pt x="61" y="2138"/>
                  </a:cubicBezTo>
                  <a:cubicBezTo>
                    <a:pt x="152" y="2290"/>
                    <a:pt x="335" y="2351"/>
                    <a:pt x="517" y="2381"/>
                  </a:cubicBezTo>
                  <a:cubicBezTo>
                    <a:pt x="821" y="2381"/>
                    <a:pt x="1125" y="2351"/>
                    <a:pt x="1398" y="2260"/>
                  </a:cubicBezTo>
                  <a:cubicBezTo>
                    <a:pt x="3040" y="1895"/>
                    <a:pt x="4560" y="1165"/>
                    <a:pt x="6201" y="740"/>
                  </a:cubicBezTo>
                  <a:cubicBezTo>
                    <a:pt x="6535" y="679"/>
                    <a:pt x="6870" y="557"/>
                    <a:pt x="7204" y="466"/>
                  </a:cubicBezTo>
                  <a:cubicBezTo>
                    <a:pt x="7417" y="436"/>
                    <a:pt x="7569" y="405"/>
                    <a:pt x="7751" y="375"/>
                  </a:cubicBezTo>
                  <a:cubicBezTo>
                    <a:pt x="7759" y="383"/>
                    <a:pt x="7767" y="387"/>
                    <a:pt x="7777" y="387"/>
                  </a:cubicBezTo>
                  <a:cubicBezTo>
                    <a:pt x="7802" y="387"/>
                    <a:pt x="7836" y="359"/>
                    <a:pt x="7903" y="314"/>
                  </a:cubicBezTo>
                  <a:cubicBezTo>
                    <a:pt x="7964" y="284"/>
                    <a:pt x="8085" y="253"/>
                    <a:pt x="8085" y="253"/>
                  </a:cubicBezTo>
                  <a:cubicBezTo>
                    <a:pt x="7292" y="85"/>
                    <a:pt x="6489" y="0"/>
                    <a:pt x="5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11"/>
            <p:cNvSpPr/>
            <p:nvPr/>
          </p:nvSpPr>
          <p:spPr>
            <a:xfrm>
              <a:off x="3554275" y="672975"/>
              <a:ext cx="84375" cy="18850"/>
            </a:xfrm>
            <a:custGeom>
              <a:avLst/>
              <a:gdLst/>
              <a:ahLst/>
              <a:cxnLst/>
              <a:rect l="l" t="t" r="r" b="b"/>
              <a:pathLst>
                <a:path w="3375" h="754" extrusionOk="0">
                  <a:moveTo>
                    <a:pt x="2729" y="1"/>
                  </a:moveTo>
                  <a:cubicBezTo>
                    <a:pt x="2607" y="1"/>
                    <a:pt x="2478" y="8"/>
                    <a:pt x="2341" y="24"/>
                  </a:cubicBezTo>
                  <a:cubicBezTo>
                    <a:pt x="1977" y="84"/>
                    <a:pt x="1551" y="145"/>
                    <a:pt x="1186" y="236"/>
                  </a:cubicBezTo>
                  <a:cubicBezTo>
                    <a:pt x="791" y="297"/>
                    <a:pt x="426" y="419"/>
                    <a:pt x="31" y="571"/>
                  </a:cubicBezTo>
                  <a:cubicBezTo>
                    <a:pt x="31" y="571"/>
                    <a:pt x="1" y="571"/>
                    <a:pt x="1" y="601"/>
                  </a:cubicBezTo>
                  <a:lnTo>
                    <a:pt x="62" y="692"/>
                  </a:lnTo>
                  <a:cubicBezTo>
                    <a:pt x="183" y="723"/>
                    <a:pt x="366" y="753"/>
                    <a:pt x="487" y="753"/>
                  </a:cubicBezTo>
                  <a:cubicBezTo>
                    <a:pt x="670" y="753"/>
                    <a:pt x="882" y="723"/>
                    <a:pt x="1065" y="723"/>
                  </a:cubicBezTo>
                  <a:cubicBezTo>
                    <a:pt x="1490" y="692"/>
                    <a:pt x="1855" y="601"/>
                    <a:pt x="2281" y="480"/>
                  </a:cubicBezTo>
                  <a:cubicBezTo>
                    <a:pt x="2463" y="449"/>
                    <a:pt x="2615" y="419"/>
                    <a:pt x="2797" y="328"/>
                  </a:cubicBezTo>
                  <a:cubicBezTo>
                    <a:pt x="2919" y="297"/>
                    <a:pt x="3375" y="115"/>
                    <a:pt x="3071" y="24"/>
                  </a:cubicBezTo>
                  <a:cubicBezTo>
                    <a:pt x="2964" y="8"/>
                    <a:pt x="2850"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11"/>
            <p:cNvSpPr/>
            <p:nvPr/>
          </p:nvSpPr>
          <p:spPr>
            <a:xfrm>
              <a:off x="3433450" y="672025"/>
              <a:ext cx="302475" cy="243650"/>
            </a:xfrm>
            <a:custGeom>
              <a:avLst/>
              <a:gdLst/>
              <a:ahLst/>
              <a:cxnLst/>
              <a:rect l="l" t="t" r="r" b="b"/>
              <a:pathLst>
                <a:path w="12099" h="9746" extrusionOk="0">
                  <a:moveTo>
                    <a:pt x="12098" y="1"/>
                  </a:moveTo>
                  <a:lnTo>
                    <a:pt x="12098" y="1"/>
                  </a:lnTo>
                  <a:cubicBezTo>
                    <a:pt x="11217" y="1794"/>
                    <a:pt x="10032" y="3436"/>
                    <a:pt x="8755" y="4955"/>
                  </a:cubicBezTo>
                  <a:cubicBezTo>
                    <a:pt x="7478" y="6354"/>
                    <a:pt x="6110" y="7721"/>
                    <a:pt x="4256" y="8238"/>
                  </a:cubicBezTo>
                  <a:cubicBezTo>
                    <a:pt x="4016" y="8298"/>
                    <a:pt x="3829" y="8384"/>
                    <a:pt x="3633" y="8384"/>
                  </a:cubicBezTo>
                  <a:cubicBezTo>
                    <a:pt x="3532" y="8384"/>
                    <a:pt x="3428" y="8361"/>
                    <a:pt x="3314" y="8299"/>
                  </a:cubicBezTo>
                  <a:cubicBezTo>
                    <a:pt x="2737" y="7995"/>
                    <a:pt x="2706" y="7539"/>
                    <a:pt x="3132" y="7113"/>
                  </a:cubicBezTo>
                  <a:cubicBezTo>
                    <a:pt x="3588" y="6657"/>
                    <a:pt x="4074" y="6171"/>
                    <a:pt x="4560" y="5715"/>
                  </a:cubicBezTo>
                  <a:cubicBezTo>
                    <a:pt x="5594" y="4743"/>
                    <a:pt x="6658" y="3891"/>
                    <a:pt x="7752" y="3040"/>
                  </a:cubicBezTo>
                  <a:cubicBezTo>
                    <a:pt x="8086" y="2767"/>
                    <a:pt x="8481" y="2524"/>
                    <a:pt x="8816" y="2220"/>
                  </a:cubicBezTo>
                  <a:cubicBezTo>
                    <a:pt x="9150" y="1916"/>
                    <a:pt x="9393" y="1551"/>
                    <a:pt x="9667" y="1247"/>
                  </a:cubicBezTo>
                  <a:lnTo>
                    <a:pt x="9667" y="1247"/>
                  </a:lnTo>
                  <a:cubicBezTo>
                    <a:pt x="6688" y="1369"/>
                    <a:pt x="3770" y="3253"/>
                    <a:pt x="1855" y="5411"/>
                  </a:cubicBezTo>
                  <a:cubicBezTo>
                    <a:pt x="1338" y="6019"/>
                    <a:pt x="852" y="6627"/>
                    <a:pt x="426" y="7296"/>
                  </a:cubicBezTo>
                  <a:cubicBezTo>
                    <a:pt x="92" y="7873"/>
                    <a:pt x="1" y="8329"/>
                    <a:pt x="578" y="8785"/>
                  </a:cubicBezTo>
                  <a:cubicBezTo>
                    <a:pt x="1283" y="9346"/>
                    <a:pt x="2207" y="9746"/>
                    <a:pt x="3328" y="9746"/>
                  </a:cubicBezTo>
                  <a:cubicBezTo>
                    <a:pt x="4335" y="9746"/>
                    <a:pt x="5501" y="9423"/>
                    <a:pt x="6810" y="8603"/>
                  </a:cubicBezTo>
                  <a:cubicBezTo>
                    <a:pt x="10366" y="6293"/>
                    <a:pt x="11794" y="1369"/>
                    <a:pt x="12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11"/>
            <p:cNvSpPr/>
            <p:nvPr/>
          </p:nvSpPr>
          <p:spPr>
            <a:xfrm>
              <a:off x="3441825" y="691650"/>
              <a:ext cx="256100" cy="199250"/>
            </a:xfrm>
            <a:custGeom>
              <a:avLst/>
              <a:gdLst/>
              <a:ahLst/>
              <a:cxnLst/>
              <a:rect l="l" t="t" r="r" b="b"/>
              <a:pathLst>
                <a:path w="10244" h="7970" extrusionOk="0">
                  <a:moveTo>
                    <a:pt x="10018" y="0"/>
                  </a:moveTo>
                  <a:cubicBezTo>
                    <a:pt x="10010" y="0"/>
                    <a:pt x="10005" y="2"/>
                    <a:pt x="10000" y="6"/>
                  </a:cubicBezTo>
                  <a:cubicBezTo>
                    <a:pt x="10000" y="6"/>
                    <a:pt x="9575" y="158"/>
                    <a:pt x="8906" y="462"/>
                  </a:cubicBezTo>
                  <a:cubicBezTo>
                    <a:pt x="6931" y="1344"/>
                    <a:pt x="2857" y="3593"/>
                    <a:pt x="0" y="7727"/>
                  </a:cubicBezTo>
                  <a:cubicBezTo>
                    <a:pt x="91" y="7818"/>
                    <a:pt x="213" y="7879"/>
                    <a:pt x="274" y="7970"/>
                  </a:cubicBezTo>
                  <a:cubicBezTo>
                    <a:pt x="3101" y="3806"/>
                    <a:pt x="7204" y="1617"/>
                    <a:pt x="9089" y="766"/>
                  </a:cubicBezTo>
                  <a:cubicBezTo>
                    <a:pt x="9697" y="523"/>
                    <a:pt x="10092" y="371"/>
                    <a:pt x="10092" y="371"/>
                  </a:cubicBezTo>
                  <a:cubicBezTo>
                    <a:pt x="10152" y="310"/>
                    <a:pt x="10244" y="219"/>
                    <a:pt x="10183" y="128"/>
                  </a:cubicBezTo>
                  <a:cubicBezTo>
                    <a:pt x="10157" y="75"/>
                    <a:pt x="10062" y="0"/>
                    <a:pt x="100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11"/>
            <p:cNvSpPr/>
            <p:nvPr/>
          </p:nvSpPr>
          <p:spPr>
            <a:xfrm>
              <a:off x="3209300" y="852725"/>
              <a:ext cx="927075" cy="880650"/>
            </a:xfrm>
            <a:custGeom>
              <a:avLst/>
              <a:gdLst/>
              <a:ahLst/>
              <a:cxnLst/>
              <a:rect l="l" t="t" r="r" b="b"/>
              <a:pathLst>
                <a:path w="37083" h="35226" extrusionOk="0">
                  <a:moveTo>
                    <a:pt x="21881" y="0"/>
                  </a:moveTo>
                  <a:cubicBezTo>
                    <a:pt x="19690" y="0"/>
                    <a:pt x="17627" y="653"/>
                    <a:pt x="15745" y="2043"/>
                  </a:cubicBezTo>
                  <a:cubicBezTo>
                    <a:pt x="14529" y="2925"/>
                    <a:pt x="13466" y="3989"/>
                    <a:pt x="12280" y="4901"/>
                  </a:cubicBezTo>
                  <a:lnTo>
                    <a:pt x="10912" y="5843"/>
                  </a:lnTo>
                  <a:cubicBezTo>
                    <a:pt x="9727" y="6451"/>
                    <a:pt x="8389" y="6724"/>
                    <a:pt x="7113" y="7059"/>
                  </a:cubicBezTo>
                  <a:cubicBezTo>
                    <a:pt x="5806" y="7393"/>
                    <a:pt x="4560" y="7788"/>
                    <a:pt x="3496" y="8670"/>
                  </a:cubicBezTo>
                  <a:cubicBezTo>
                    <a:pt x="1520" y="10281"/>
                    <a:pt x="608" y="12469"/>
                    <a:pt x="365" y="14931"/>
                  </a:cubicBezTo>
                  <a:cubicBezTo>
                    <a:pt x="0" y="18761"/>
                    <a:pt x="1094" y="22257"/>
                    <a:pt x="3192" y="25448"/>
                  </a:cubicBezTo>
                  <a:cubicBezTo>
                    <a:pt x="6292" y="30251"/>
                    <a:pt x="10699" y="33290"/>
                    <a:pt x="16140" y="34810"/>
                  </a:cubicBezTo>
                  <a:cubicBezTo>
                    <a:pt x="16993" y="35042"/>
                    <a:pt x="17845" y="35225"/>
                    <a:pt x="18705" y="35225"/>
                  </a:cubicBezTo>
                  <a:cubicBezTo>
                    <a:pt x="19194" y="35225"/>
                    <a:pt x="19687" y="35166"/>
                    <a:pt x="20183" y="35023"/>
                  </a:cubicBezTo>
                  <a:cubicBezTo>
                    <a:pt x="21216" y="34719"/>
                    <a:pt x="22189" y="34263"/>
                    <a:pt x="23071" y="33685"/>
                  </a:cubicBezTo>
                  <a:cubicBezTo>
                    <a:pt x="23739" y="33229"/>
                    <a:pt x="24469" y="32834"/>
                    <a:pt x="25198" y="32469"/>
                  </a:cubicBezTo>
                  <a:cubicBezTo>
                    <a:pt x="26748" y="31770"/>
                    <a:pt x="28299" y="31041"/>
                    <a:pt x="30244" y="30129"/>
                  </a:cubicBezTo>
                  <a:cubicBezTo>
                    <a:pt x="31916" y="29491"/>
                    <a:pt x="33466" y="28153"/>
                    <a:pt x="34439" y="26178"/>
                  </a:cubicBezTo>
                  <a:cubicBezTo>
                    <a:pt x="34894" y="25266"/>
                    <a:pt x="35229" y="24293"/>
                    <a:pt x="35442" y="23320"/>
                  </a:cubicBezTo>
                  <a:cubicBezTo>
                    <a:pt x="37083" y="17272"/>
                    <a:pt x="36505" y="11497"/>
                    <a:pt x="33010" y="6147"/>
                  </a:cubicBezTo>
                  <a:cubicBezTo>
                    <a:pt x="31034" y="3107"/>
                    <a:pt x="28238" y="1132"/>
                    <a:pt x="24712" y="341"/>
                  </a:cubicBezTo>
                  <a:cubicBezTo>
                    <a:pt x="23748" y="116"/>
                    <a:pt x="22803" y="0"/>
                    <a:pt x="218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11"/>
            <p:cNvSpPr/>
            <p:nvPr/>
          </p:nvSpPr>
          <p:spPr>
            <a:xfrm>
              <a:off x="3262475" y="1066375"/>
              <a:ext cx="243200" cy="353425"/>
            </a:xfrm>
            <a:custGeom>
              <a:avLst/>
              <a:gdLst/>
              <a:ahLst/>
              <a:cxnLst/>
              <a:rect l="l" t="t" r="r" b="b"/>
              <a:pathLst>
                <a:path w="9728" h="14137" extrusionOk="0">
                  <a:moveTo>
                    <a:pt x="6343" y="1"/>
                  </a:moveTo>
                  <a:cubicBezTo>
                    <a:pt x="5633" y="1"/>
                    <a:pt x="4906" y="319"/>
                    <a:pt x="4196" y="792"/>
                  </a:cubicBezTo>
                  <a:cubicBezTo>
                    <a:pt x="2402" y="2039"/>
                    <a:pt x="1126" y="3862"/>
                    <a:pt x="609" y="5838"/>
                  </a:cubicBezTo>
                  <a:cubicBezTo>
                    <a:pt x="1" y="8087"/>
                    <a:pt x="274" y="10549"/>
                    <a:pt x="1825" y="12525"/>
                  </a:cubicBezTo>
                  <a:cubicBezTo>
                    <a:pt x="2463" y="13407"/>
                    <a:pt x="3405" y="14136"/>
                    <a:pt x="4530" y="14136"/>
                  </a:cubicBezTo>
                  <a:cubicBezTo>
                    <a:pt x="5259" y="14136"/>
                    <a:pt x="5958" y="13771"/>
                    <a:pt x="6536" y="13346"/>
                  </a:cubicBezTo>
                  <a:cubicBezTo>
                    <a:pt x="7721" y="12434"/>
                    <a:pt x="8481" y="11066"/>
                    <a:pt x="8937" y="9638"/>
                  </a:cubicBezTo>
                  <a:cubicBezTo>
                    <a:pt x="9576" y="7783"/>
                    <a:pt x="9728" y="5777"/>
                    <a:pt x="9424" y="3802"/>
                  </a:cubicBezTo>
                  <a:cubicBezTo>
                    <a:pt x="9272" y="2768"/>
                    <a:pt x="8937" y="1704"/>
                    <a:pt x="8238" y="944"/>
                  </a:cubicBezTo>
                  <a:cubicBezTo>
                    <a:pt x="7639" y="273"/>
                    <a:pt x="6999" y="1"/>
                    <a:pt x="6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11"/>
            <p:cNvSpPr/>
            <p:nvPr/>
          </p:nvSpPr>
          <p:spPr>
            <a:xfrm>
              <a:off x="3295925" y="1160825"/>
              <a:ext cx="98050" cy="163050"/>
            </a:xfrm>
            <a:custGeom>
              <a:avLst/>
              <a:gdLst/>
              <a:ahLst/>
              <a:cxnLst/>
              <a:rect l="l" t="t" r="r" b="b"/>
              <a:pathLst>
                <a:path w="3922" h="6522" extrusionOk="0">
                  <a:moveTo>
                    <a:pt x="2581" y="0"/>
                  </a:moveTo>
                  <a:cubicBezTo>
                    <a:pt x="1975" y="0"/>
                    <a:pt x="1432" y="627"/>
                    <a:pt x="1095" y="1239"/>
                  </a:cubicBezTo>
                  <a:cubicBezTo>
                    <a:pt x="608" y="2060"/>
                    <a:pt x="152" y="3002"/>
                    <a:pt x="31" y="3975"/>
                  </a:cubicBezTo>
                  <a:cubicBezTo>
                    <a:pt x="0" y="4279"/>
                    <a:pt x="0" y="4583"/>
                    <a:pt x="31" y="4917"/>
                  </a:cubicBezTo>
                  <a:cubicBezTo>
                    <a:pt x="122" y="5464"/>
                    <a:pt x="183" y="6103"/>
                    <a:pt x="669" y="6376"/>
                  </a:cubicBezTo>
                  <a:cubicBezTo>
                    <a:pt x="820" y="6477"/>
                    <a:pt x="998" y="6522"/>
                    <a:pt x="1183" y="6522"/>
                  </a:cubicBezTo>
                  <a:cubicBezTo>
                    <a:pt x="1335" y="6522"/>
                    <a:pt x="1491" y="6492"/>
                    <a:pt x="1642" y="6437"/>
                  </a:cubicBezTo>
                  <a:cubicBezTo>
                    <a:pt x="3253" y="5890"/>
                    <a:pt x="3921" y="3610"/>
                    <a:pt x="3921" y="2090"/>
                  </a:cubicBezTo>
                  <a:cubicBezTo>
                    <a:pt x="3921" y="1483"/>
                    <a:pt x="3830" y="844"/>
                    <a:pt x="3405" y="419"/>
                  </a:cubicBezTo>
                  <a:cubicBezTo>
                    <a:pt x="3126" y="122"/>
                    <a:pt x="2848" y="0"/>
                    <a:pt x="2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11"/>
            <p:cNvSpPr/>
            <p:nvPr/>
          </p:nvSpPr>
          <p:spPr>
            <a:xfrm>
              <a:off x="3575550" y="852975"/>
              <a:ext cx="560825" cy="881150"/>
            </a:xfrm>
            <a:custGeom>
              <a:avLst/>
              <a:gdLst/>
              <a:ahLst/>
              <a:cxnLst/>
              <a:rect l="l" t="t" r="r" b="b"/>
              <a:pathLst>
                <a:path w="22433" h="35246" extrusionOk="0">
                  <a:moveTo>
                    <a:pt x="7276" y="1"/>
                  </a:moveTo>
                  <a:cubicBezTo>
                    <a:pt x="6384" y="1"/>
                    <a:pt x="5518" y="107"/>
                    <a:pt x="4682" y="331"/>
                  </a:cubicBezTo>
                  <a:cubicBezTo>
                    <a:pt x="7661" y="1274"/>
                    <a:pt x="10032" y="3128"/>
                    <a:pt x="11794" y="5803"/>
                  </a:cubicBezTo>
                  <a:cubicBezTo>
                    <a:pt x="15260" y="11152"/>
                    <a:pt x="15807" y="16927"/>
                    <a:pt x="14257" y="23006"/>
                  </a:cubicBezTo>
                  <a:cubicBezTo>
                    <a:pt x="14044" y="23979"/>
                    <a:pt x="13679" y="24952"/>
                    <a:pt x="13223" y="25864"/>
                  </a:cubicBezTo>
                  <a:cubicBezTo>
                    <a:pt x="12281" y="27839"/>
                    <a:pt x="10731" y="29146"/>
                    <a:pt x="9059" y="29815"/>
                  </a:cubicBezTo>
                  <a:cubicBezTo>
                    <a:pt x="7114" y="30727"/>
                    <a:pt x="5563" y="31426"/>
                    <a:pt x="4013" y="32155"/>
                  </a:cubicBezTo>
                  <a:cubicBezTo>
                    <a:pt x="3253" y="32520"/>
                    <a:pt x="2524" y="32915"/>
                    <a:pt x="1825" y="33371"/>
                  </a:cubicBezTo>
                  <a:cubicBezTo>
                    <a:pt x="1278" y="33736"/>
                    <a:pt x="670" y="34070"/>
                    <a:pt x="1" y="34344"/>
                  </a:cubicBezTo>
                  <a:cubicBezTo>
                    <a:pt x="548" y="34526"/>
                    <a:pt x="1034" y="34678"/>
                    <a:pt x="1582" y="34830"/>
                  </a:cubicBezTo>
                  <a:cubicBezTo>
                    <a:pt x="2414" y="35063"/>
                    <a:pt x="3260" y="35246"/>
                    <a:pt x="4117" y="35246"/>
                  </a:cubicBezTo>
                  <a:cubicBezTo>
                    <a:pt x="4605" y="35246"/>
                    <a:pt x="5098" y="35186"/>
                    <a:pt x="5594" y="35043"/>
                  </a:cubicBezTo>
                  <a:cubicBezTo>
                    <a:pt x="6627" y="34739"/>
                    <a:pt x="7569" y="34283"/>
                    <a:pt x="8481" y="33736"/>
                  </a:cubicBezTo>
                  <a:cubicBezTo>
                    <a:pt x="9180" y="33280"/>
                    <a:pt x="9849" y="32855"/>
                    <a:pt x="10609" y="32520"/>
                  </a:cubicBezTo>
                  <a:cubicBezTo>
                    <a:pt x="12190" y="31760"/>
                    <a:pt x="13740" y="31061"/>
                    <a:pt x="15685" y="30149"/>
                  </a:cubicBezTo>
                  <a:cubicBezTo>
                    <a:pt x="17296" y="29511"/>
                    <a:pt x="18877" y="28174"/>
                    <a:pt x="19849" y="26198"/>
                  </a:cubicBezTo>
                  <a:cubicBezTo>
                    <a:pt x="20275" y="25286"/>
                    <a:pt x="20609" y="24344"/>
                    <a:pt x="20883" y="23341"/>
                  </a:cubicBezTo>
                  <a:cubicBezTo>
                    <a:pt x="22433" y="17262"/>
                    <a:pt x="21855" y="11487"/>
                    <a:pt x="18451" y="6137"/>
                  </a:cubicBezTo>
                  <a:cubicBezTo>
                    <a:pt x="16475" y="3097"/>
                    <a:pt x="13649" y="1152"/>
                    <a:pt x="10123" y="331"/>
                  </a:cubicBezTo>
                  <a:cubicBezTo>
                    <a:pt x="9149" y="115"/>
                    <a:pt x="8198" y="1"/>
                    <a:pt x="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111"/>
          <p:cNvGrpSpPr/>
          <p:nvPr/>
        </p:nvGrpSpPr>
        <p:grpSpPr>
          <a:xfrm>
            <a:off x="2424225" y="3256750"/>
            <a:ext cx="334975" cy="370975"/>
            <a:chOff x="4933650" y="1688450"/>
            <a:chExt cx="334975" cy="370975"/>
          </a:xfrm>
        </p:grpSpPr>
        <p:sp>
          <p:nvSpPr>
            <p:cNvPr id="4081" name="Google Shape;4081;p111"/>
            <p:cNvSpPr/>
            <p:nvPr/>
          </p:nvSpPr>
          <p:spPr>
            <a:xfrm>
              <a:off x="4933675" y="1688450"/>
              <a:ext cx="334950" cy="370975"/>
            </a:xfrm>
            <a:custGeom>
              <a:avLst/>
              <a:gdLst/>
              <a:ahLst/>
              <a:cxnLst/>
              <a:rect l="l" t="t" r="r" b="b"/>
              <a:pathLst>
                <a:path w="13398" h="14839" extrusionOk="0">
                  <a:moveTo>
                    <a:pt x="281" y="1"/>
                  </a:moveTo>
                  <a:cubicBezTo>
                    <a:pt x="117" y="1"/>
                    <a:pt x="0" y="133"/>
                    <a:pt x="23" y="317"/>
                  </a:cubicBezTo>
                  <a:cubicBezTo>
                    <a:pt x="449" y="2141"/>
                    <a:pt x="1786" y="7794"/>
                    <a:pt x="2455" y="10834"/>
                  </a:cubicBezTo>
                  <a:cubicBezTo>
                    <a:pt x="3019" y="13261"/>
                    <a:pt x="5190" y="14839"/>
                    <a:pt x="7469" y="14839"/>
                  </a:cubicBezTo>
                  <a:cubicBezTo>
                    <a:pt x="8386" y="14839"/>
                    <a:pt x="9321" y="14584"/>
                    <a:pt x="10176" y="14025"/>
                  </a:cubicBezTo>
                  <a:cubicBezTo>
                    <a:pt x="10236" y="13934"/>
                    <a:pt x="10358" y="13904"/>
                    <a:pt x="10419" y="13843"/>
                  </a:cubicBezTo>
                  <a:cubicBezTo>
                    <a:pt x="10510" y="13752"/>
                    <a:pt x="10571" y="13722"/>
                    <a:pt x="10692" y="13630"/>
                  </a:cubicBezTo>
                  <a:cubicBezTo>
                    <a:pt x="13398" y="11381"/>
                    <a:pt x="12881" y="7065"/>
                    <a:pt x="9841" y="5363"/>
                  </a:cubicBezTo>
                  <a:cubicBezTo>
                    <a:pt x="7136" y="3843"/>
                    <a:pt x="2090" y="955"/>
                    <a:pt x="449" y="44"/>
                  </a:cubicBezTo>
                  <a:cubicBezTo>
                    <a:pt x="390" y="14"/>
                    <a:pt x="333"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11"/>
            <p:cNvSpPr/>
            <p:nvPr/>
          </p:nvSpPr>
          <p:spPr>
            <a:xfrm>
              <a:off x="4933650" y="1688550"/>
              <a:ext cx="334225" cy="370450"/>
            </a:xfrm>
            <a:custGeom>
              <a:avLst/>
              <a:gdLst/>
              <a:ahLst/>
              <a:cxnLst/>
              <a:rect l="l" t="t" r="r" b="b"/>
              <a:pathLst>
                <a:path w="13369" h="14818" extrusionOk="0">
                  <a:moveTo>
                    <a:pt x="280" y="0"/>
                  </a:moveTo>
                  <a:cubicBezTo>
                    <a:pt x="124" y="0"/>
                    <a:pt x="1" y="148"/>
                    <a:pt x="24" y="313"/>
                  </a:cubicBezTo>
                  <a:cubicBezTo>
                    <a:pt x="55" y="404"/>
                    <a:pt x="55" y="495"/>
                    <a:pt x="116" y="617"/>
                  </a:cubicBezTo>
                  <a:cubicBezTo>
                    <a:pt x="2031" y="1711"/>
                    <a:pt x="4249" y="2957"/>
                    <a:pt x="5739" y="3809"/>
                  </a:cubicBezTo>
                  <a:cubicBezTo>
                    <a:pt x="8778" y="5541"/>
                    <a:pt x="9295" y="9827"/>
                    <a:pt x="6590" y="12076"/>
                  </a:cubicBezTo>
                  <a:cubicBezTo>
                    <a:pt x="6529" y="12167"/>
                    <a:pt x="6438" y="12198"/>
                    <a:pt x="6347" y="12259"/>
                  </a:cubicBezTo>
                  <a:cubicBezTo>
                    <a:pt x="6256" y="12350"/>
                    <a:pt x="6195" y="12380"/>
                    <a:pt x="6073" y="12471"/>
                  </a:cubicBezTo>
                  <a:cubicBezTo>
                    <a:pt x="5344" y="12927"/>
                    <a:pt x="4584" y="13170"/>
                    <a:pt x="3794" y="13262"/>
                  </a:cubicBezTo>
                  <a:cubicBezTo>
                    <a:pt x="4780" y="14248"/>
                    <a:pt x="6118" y="14818"/>
                    <a:pt x="7485" y="14818"/>
                  </a:cubicBezTo>
                  <a:cubicBezTo>
                    <a:pt x="8391" y="14818"/>
                    <a:pt x="9310" y="14567"/>
                    <a:pt x="10146" y="14021"/>
                  </a:cubicBezTo>
                  <a:cubicBezTo>
                    <a:pt x="10207" y="13930"/>
                    <a:pt x="10329" y="13900"/>
                    <a:pt x="10389" y="13839"/>
                  </a:cubicBezTo>
                  <a:cubicBezTo>
                    <a:pt x="10481" y="13748"/>
                    <a:pt x="10541" y="13718"/>
                    <a:pt x="10663" y="13626"/>
                  </a:cubicBezTo>
                  <a:cubicBezTo>
                    <a:pt x="13368" y="11377"/>
                    <a:pt x="12821" y="7091"/>
                    <a:pt x="9781" y="5359"/>
                  </a:cubicBezTo>
                  <a:cubicBezTo>
                    <a:pt x="7107" y="3839"/>
                    <a:pt x="2031" y="951"/>
                    <a:pt x="420" y="40"/>
                  </a:cubicBezTo>
                  <a:cubicBezTo>
                    <a:pt x="372" y="12"/>
                    <a:pt x="325"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11"/>
            <p:cNvSpPr/>
            <p:nvPr/>
          </p:nvSpPr>
          <p:spPr>
            <a:xfrm>
              <a:off x="4970725" y="1770800"/>
              <a:ext cx="82100" cy="106675"/>
            </a:xfrm>
            <a:custGeom>
              <a:avLst/>
              <a:gdLst/>
              <a:ahLst/>
              <a:cxnLst/>
              <a:rect l="l" t="t" r="r" b="b"/>
              <a:pathLst>
                <a:path w="3284" h="4267" extrusionOk="0">
                  <a:moveTo>
                    <a:pt x="1068" y="0"/>
                  </a:moveTo>
                  <a:cubicBezTo>
                    <a:pt x="531" y="0"/>
                    <a:pt x="300" y="415"/>
                    <a:pt x="183" y="944"/>
                  </a:cubicBezTo>
                  <a:cubicBezTo>
                    <a:pt x="0" y="1643"/>
                    <a:pt x="61" y="2373"/>
                    <a:pt x="335" y="2981"/>
                  </a:cubicBezTo>
                  <a:cubicBezTo>
                    <a:pt x="639" y="3649"/>
                    <a:pt x="1216" y="4136"/>
                    <a:pt x="1976" y="4257"/>
                  </a:cubicBezTo>
                  <a:cubicBezTo>
                    <a:pt x="2043" y="4263"/>
                    <a:pt x="2110" y="4267"/>
                    <a:pt x="2176" y="4267"/>
                  </a:cubicBezTo>
                  <a:cubicBezTo>
                    <a:pt x="2442" y="4267"/>
                    <a:pt x="2700" y="4209"/>
                    <a:pt x="2918" y="4014"/>
                  </a:cubicBezTo>
                  <a:cubicBezTo>
                    <a:pt x="3070" y="3801"/>
                    <a:pt x="3192" y="3589"/>
                    <a:pt x="3222" y="3315"/>
                  </a:cubicBezTo>
                  <a:cubicBezTo>
                    <a:pt x="3283" y="2829"/>
                    <a:pt x="3222" y="2342"/>
                    <a:pt x="3040" y="1856"/>
                  </a:cubicBezTo>
                  <a:cubicBezTo>
                    <a:pt x="2797" y="1248"/>
                    <a:pt x="2432" y="762"/>
                    <a:pt x="1976" y="397"/>
                  </a:cubicBezTo>
                  <a:cubicBezTo>
                    <a:pt x="1733" y="184"/>
                    <a:pt x="1429" y="2"/>
                    <a:pt x="1125" y="2"/>
                  </a:cubicBezTo>
                  <a:cubicBezTo>
                    <a:pt x="1106" y="1"/>
                    <a:pt x="1086"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1"/>
            <p:cNvSpPr/>
            <p:nvPr/>
          </p:nvSpPr>
          <p:spPr>
            <a:xfrm>
              <a:off x="4984400" y="1811100"/>
              <a:ext cx="37250" cy="51350"/>
            </a:xfrm>
            <a:custGeom>
              <a:avLst/>
              <a:gdLst/>
              <a:ahLst/>
              <a:cxnLst/>
              <a:rect l="l" t="t" r="r" b="b"/>
              <a:pathLst>
                <a:path w="1490" h="2054" extrusionOk="0">
                  <a:moveTo>
                    <a:pt x="426" y="1"/>
                  </a:moveTo>
                  <a:cubicBezTo>
                    <a:pt x="1" y="1"/>
                    <a:pt x="1" y="426"/>
                    <a:pt x="61" y="761"/>
                  </a:cubicBezTo>
                  <a:cubicBezTo>
                    <a:pt x="92" y="1034"/>
                    <a:pt x="153" y="1369"/>
                    <a:pt x="365" y="1642"/>
                  </a:cubicBezTo>
                  <a:cubicBezTo>
                    <a:pt x="396" y="1703"/>
                    <a:pt x="457" y="1794"/>
                    <a:pt x="548" y="1855"/>
                  </a:cubicBezTo>
                  <a:cubicBezTo>
                    <a:pt x="647" y="1954"/>
                    <a:pt x="766" y="2053"/>
                    <a:pt x="906" y="2053"/>
                  </a:cubicBezTo>
                  <a:cubicBezTo>
                    <a:pt x="938" y="2053"/>
                    <a:pt x="970" y="2048"/>
                    <a:pt x="1004" y="2037"/>
                  </a:cubicBezTo>
                  <a:cubicBezTo>
                    <a:pt x="1125" y="2007"/>
                    <a:pt x="1186" y="1916"/>
                    <a:pt x="1216" y="1825"/>
                  </a:cubicBezTo>
                  <a:cubicBezTo>
                    <a:pt x="1490" y="1338"/>
                    <a:pt x="1186" y="639"/>
                    <a:pt x="882" y="274"/>
                  </a:cubicBezTo>
                  <a:cubicBezTo>
                    <a:pt x="760" y="122"/>
                    <a:pt x="608"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5" name="Google Shape;4085;p111"/>
          <p:cNvGrpSpPr/>
          <p:nvPr/>
        </p:nvGrpSpPr>
        <p:grpSpPr>
          <a:xfrm>
            <a:off x="4827100" y="3968225"/>
            <a:ext cx="352875" cy="357650"/>
            <a:chOff x="4827100" y="3968225"/>
            <a:chExt cx="352875" cy="357650"/>
          </a:xfrm>
        </p:grpSpPr>
        <p:sp>
          <p:nvSpPr>
            <p:cNvPr id="4086" name="Google Shape;4086;p111"/>
            <p:cNvSpPr/>
            <p:nvPr/>
          </p:nvSpPr>
          <p:spPr>
            <a:xfrm>
              <a:off x="4827100" y="3968225"/>
              <a:ext cx="352875" cy="357575"/>
            </a:xfrm>
            <a:custGeom>
              <a:avLst/>
              <a:gdLst/>
              <a:ahLst/>
              <a:cxnLst/>
              <a:rect l="l" t="t" r="r" b="b"/>
              <a:pathLst>
                <a:path w="14115" h="14303" extrusionOk="0">
                  <a:moveTo>
                    <a:pt x="13834" y="1"/>
                  </a:moveTo>
                  <a:cubicBezTo>
                    <a:pt x="13792" y="1"/>
                    <a:pt x="13749" y="13"/>
                    <a:pt x="13709" y="39"/>
                  </a:cubicBezTo>
                  <a:cubicBezTo>
                    <a:pt x="12037" y="830"/>
                    <a:pt x="6749" y="3352"/>
                    <a:pt x="3982" y="4659"/>
                  </a:cubicBezTo>
                  <a:cubicBezTo>
                    <a:pt x="821" y="6179"/>
                    <a:pt x="1" y="10435"/>
                    <a:pt x="2493" y="12866"/>
                  </a:cubicBezTo>
                  <a:lnTo>
                    <a:pt x="2736" y="13109"/>
                  </a:lnTo>
                  <a:cubicBezTo>
                    <a:pt x="2797" y="13170"/>
                    <a:pt x="2888" y="13261"/>
                    <a:pt x="2949" y="13292"/>
                  </a:cubicBezTo>
                  <a:cubicBezTo>
                    <a:pt x="3858" y="13983"/>
                    <a:pt x="4904" y="14302"/>
                    <a:pt x="5938" y="14302"/>
                  </a:cubicBezTo>
                  <a:cubicBezTo>
                    <a:pt x="8085" y="14302"/>
                    <a:pt x="10175" y="12925"/>
                    <a:pt x="10852" y="10647"/>
                  </a:cubicBezTo>
                  <a:cubicBezTo>
                    <a:pt x="11764" y="7669"/>
                    <a:pt x="13496" y="2076"/>
                    <a:pt x="14043" y="343"/>
                  </a:cubicBezTo>
                  <a:cubicBezTo>
                    <a:pt x="14115" y="153"/>
                    <a:pt x="13982" y="1"/>
                    <a:pt x="13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1"/>
            <p:cNvSpPr/>
            <p:nvPr/>
          </p:nvSpPr>
          <p:spPr>
            <a:xfrm>
              <a:off x="4843050" y="3968225"/>
              <a:ext cx="336925" cy="357650"/>
            </a:xfrm>
            <a:custGeom>
              <a:avLst/>
              <a:gdLst/>
              <a:ahLst/>
              <a:cxnLst/>
              <a:rect l="l" t="t" r="r" b="b"/>
              <a:pathLst>
                <a:path w="13477" h="14306" extrusionOk="0">
                  <a:moveTo>
                    <a:pt x="13196" y="1"/>
                  </a:moveTo>
                  <a:cubicBezTo>
                    <a:pt x="13154" y="1"/>
                    <a:pt x="13111" y="13"/>
                    <a:pt x="13071" y="39"/>
                  </a:cubicBezTo>
                  <a:cubicBezTo>
                    <a:pt x="13010" y="70"/>
                    <a:pt x="12889" y="100"/>
                    <a:pt x="12767" y="191"/>
                  </a:cubicBezTo>
                  <a:cubicBezTo>
                    <a:pt x="12129" y="2319"/>
                    <a:pt x="11369" y="4690"/>
                    <a:pt x="10883" y="6331"/>
                  </a:cubicBezTo>
                  <a:cubicBezTo>
                    <a:pt x="10181" y="8601"/>
                    <a:pt x="8064" y="10002"/>
                    <a:pt x="5912" y="10002"/>
                  </a:cubicBezTo>
                  <a:cubicBezTo>
                    <a:pt x="4894" y="10002"/>
                    <a:pt x="3868" y="9689"/>
                    <a:pt x="2980" y="9006"/>
                  </a:cubicBezTo>
                  <a:cubicBezTo>
                    <a:pt x="2889" y="8915"/>
                    <a:pt x="2828" y="8884"/>
                    <a:pt x="2737" y="8793"/>
                  </a:cubicBezTo>
                  <a:lnTo>
                    <a:pt x="2524" y="8580"/>
                  </a:lnTo>
                  <a:cubicBezTo>
                    <a:pt x="1916" y="7972"/>
                    <a:pt x="1490" y="7273"/>
                    <a:pt x="1247" y="6513"/>
                  </a:cubicBezTo>
                  <a:lnTo>
                    <a:pt x="1247" y="6513"/>
                  </a:lnTo>
                  <a:cubicBezTo>
                    <a:pt x="1" y="8459"/>
                    <a:pt x="92" y="11134"/>
                    <a:pt x="1916" y="12897"/>
                  </a:cubicBezTo>
                  <a:lnTo>
                    <a:pt x="2129" y="13140"/>
                  </a:lnTo>
                  <a:cubicBezTo>
                    <a:pt x="2220" y="13201"/>
                    <a:pt x="2281" y="13292"/>
                    <a:pt x="2372" y="13322"/>
                  </a:cubicBezTo>
                  <a:cubicBezTo>
                    <a:pt x="3260" y="13995"/>
                    <a:pt x="4282" y="14305"/>
                    <a:pt x="5294" y="14305"/>
                  </a:cubicBezTo>
                  <a:cubicBezTo>
                    <a:pt x="7436" y="14305"/>
                    <a:pt x="9533" y="12918"/>
                    <a:pt x="10214" y="10647"/>
                  </a:cubicBezTo>
                  <a:cubicBezTo>
                    <a:pt x="11126" y="7669"/>
                    <a:pt x="12858" y="2076"/>
                    <a:pt x="13405" y="343"/>
                  </a:cubicBezTo>
                  <a:cubicBezTo>
                    <a:pt x="13477" y="153"/>
                    <a:pt x="13344" y="1"/>
                    <a:pt x="13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1"/>
            <p:cNvSpPr/>
            <p:nvPr/>
          </p:nvSpPr>
          <p:spPr>
            <a:xfrm>
              <a:off x="5009475" y="4027700"/>
              <a:ext cx="102625" cy="88175"/>
            </a:xfrm>
            <a:custGeom>
              <a:avLst/>
              <a:gdLst/>
              <a:ahLst/>
              <a:cxnLst/>
              <a:rect l="l" t="t" r="r" b="b"/>
              <a:pathLst>
                <a:path w="4105" h="3527" extrusionOk="0">
                  <a:moveTo>
                    <a:pt x="2919" y="1"/>
                  </a:moveTo>
                  <a:cubicBezTo>
                    <a:pt x="2189" y="61"/>
                    <a:pt x="1520" y="274"/>
                    <a:pt x="973" y="669"/>
                  </a:cubicBezTo>
                  <a:cubicBezTo>
                    <a:pt x="365" y="1125"/>
                    <a:pt x="1" y="1764"/>
                    <a:pt x="61" y="2524"/>
                  </a:cubicBezTo>
                  <a:cubicBezTo>
                    <a:pt x="122" y="2858"/>
                    <a:pt x="213" y="3192"/>
                    <a:pt x="517" y="3405"/>
                  </a:cubicBezTo>
                  <a:cubicBezTo>
                    <a:pt x="730" y="3496"/>
                    <a:pt x="973" y="3527"/>
                    <a:pt x="1247" y="3527"/>
                  </a:cubicBezTo>
                  <a:cubicBezTo>
                    <a:pt x="1733" y="3496"/>
                    <a:pt x="2189" y="3314"/>
                    <a:pt x="2615" y="3040"/>
                  </a:cubicBezTo>
                  <a:cubicBezTo>
                    <a:pt x="3162" y="2706"/>
                    <a:pt x="3557" y="2220"/>
                    <a:pt x="3830" y="1672"/>
                  </a:cubicBezTo>
                  <a:cubicBezTo>
                    <a:pt x="3982" y="1399"/>
                    <a:pt x="4104" y="1065"/>
                    <a:pt x="4013" y="761"/>
                  </a:cubicBezTo>
                  <a:cubicBezTo>
                    <a:pt x="3952" y="183"/>
                    <a:pt x="3466" y="61"/>
                    <a:pt x="29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1"/>
            <p:cNvSpPr/>
            <p:nvPr/>
          </p:nvSpPr>
          <p:spPr>
            <a:xfrm>
              <a:off x="5022400" y="4043850"/>
              <a:ext cx="49425" cy="37825"/>
            </a:xfrm>
            <a:custGeom>
              <a:avLst/>
              <a:gdLst/>
              <a:ahLst/>
              <a:cxnLst/>
              <a:rect l="l" t="t" r="r" b="b"/>
              <a:pathLst>
                <a:path w="1977" h="1513" extrusionOk="0">
                  <a:moveTo>
                    <a:pt x="1608" y="1"/>
                  </a:moveTo>
                  <a:cubicBezTo>
                    <a:pt x="1470" y="1"/>
                    <a:pt x="1317" y="49"/>
                    <a:pt x="1186" y="115"/>
                  </a:cubicBezTo>
                  <a:cubicBezTo>
                    <a:pt x="851" y="236"/>
                    <a:pt x="547" y="419"/>
                    <a:pt x="365" y="631"/>
                  </a:cubicBezTo>
                  <a:cubicBezTo>
                    <a:pt x="274" y="692"/>
                    <a:pt x="244" y="783"/>
                    <a:pt x="152" y="844"/>
                  </a:cubicBezTo>
                  <a:cubicBezTo>
                    <a:pt x="92" y="996"/>
                    <a:pt x="0" y="1148"/>
                    <a:pt x="92" y="1300"/>
                  </a:cubicBezTo>
                  <a:cubicBezTo>
                    <a:pt x="122" y="1391"/>
                    <a:pt x="244" y="1452"/>
                    <a:pt x="365" y="1482"/>
                  </a:cubicBezTo>
                  <a:cubicBezTo>
                    <a:pt x="439" y="1503"/>
                    <a:pt x="515" y="1512"/>
                    <a:pt x="590" y="1512"/>
                  </a:cubicBezTo>
                  <a:cubicBezTo>
                    <a:pt x="1071" y="1512"/>
                    <a:pt x="1557" y="1129"/>
                    <a:pt x="1794" y="814"/>
                  </a:cubicBezTo>
                  <a:cubicBezTo>
                    <a:pt x="1915" y="662"/>
                    <a:pt x="1976" y="510"/>
                    <a:pt x="1976" y="327"/>
                  </a:cubicBezTo>
                  <a:cubicBezTo>
                    <a:pt x="1941" y="85"/>
                    <a:pt x="1789" y="1"/>
                    <a:pt x="1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111"/>
          <p:cNvGrpSpPr/>
          <p:nvPr/>
        </p:nvGrpSpPr>
        <p:grpSpPr>
          <a:xfrm>
            <a:off x="376632" y="3067544"/>
            <a:ext cx="1575648" cy="1725264"/>
            <a:chOff x="139325" y="2981275"/>
            <a:chExt cx="1857200" cy="2033550"/>
          </a:xfrm>
        </p:grpSpPr>
        <p:sp>
          <p:nvSpPr>
            <p:cNvPr id="4091" name="Google Shape;4091;p111"/>
            <p:cNvSpPr/>
            <p:nvPr/>
          </p:nvSpPr>
          <p:spPr>
            <a:xfrm>
              <a:off x="139325" y="2981275"/>
              <a:ext cx="1857200" cy="1886325"/>
            </a:xfrm>
            <a:custGeom>
              <a:avLst/>
              <a:gdLst/>
              <a:ahLst/>
              <a:cxnLst/>
              <a:rect l="l" t="t" r="r" b="b"/>
              <a:pathLst>
                <a:path w="74288" h="75453" extrusionOk="0">
                  <a:moveTo>
                    <a:pt x="44943" y="0"/>
                  </a:moveTo>
                  <a:cubicBezTo>
                    <a:pt x="42309" y="0"/>
                    <a:pt x="39681" y="557"/>
                    <a:pt x="37235" y="1675"/>
                  </a:cubicBezTo>
                  <a:lnTo>
                    <a:pt x="24044" y="7571"/>
                  </a:lnTo>
                  <a:lnTo>
                    <a:pt x="10852" y="13438"/>
                  </a:lnTo>
                  <a:cubicBezTo>
                    <a:pt x="6262" y="15505"/>
                    <a:pt x="2706" y="19335"/>
                    <a:pt x="943" y="24046"/>
                  </a:cubicBezTo>
                  <a:cubicBezTo>
                    <a:pt x="1" y="26630"/>
                    <a:pt x="153" y="29487"/>
                    <a:pt x="1429" y="31949"/>
                  </a:cubicBezTo>
                  <a:lnTo>
                    <a:pt x="19302" y="66144"/>
                  </a:lnTo>
                  <a:cubicBezTo>
                    <a:pt x="22388" y="72029"/>
                    <a:pt x="28415" y="75453"/>
                    <a:pt x="34682" y="75453"/>
                  </a:cubicBezTo>
                  <a:cubicBezTo>
                    <a:pt x="37057" y="75453"/>
                    <a:pt x="39467" y="74961"/>
                    <a:pt x="41764" y="73925"/>
                  </a:cubicBezTo>
                  <a:lnTo>
                    <a:pt x="51825" y="69426"/>
                  </a:lnTo>
                  <a:lnTo>
                    <a:pt x="61886" y="64898"/>
                  </a:lnTo>
                  <a:cubicBezTo>
                    <a:pt x="70245" y="61128"/>
                    <a:pt x="74288" y="51523"/>
                    <a:pt x="71005" y="42922"/>
                  </a:cubicBezTo>
                  <a:lnTo>
                    <a:pt x="57327" y="6842"/>
                  </a:lnTo>
                  <a:cubicBezTo>
                    <a:pt x="56354" y="4319"/>
                    <a:pt x="54348" y="2313"/>
                    <a:pt x="51764" y="1280"/>
                  </a:cubicBezTo>
                  <a:cubicBezTo>
                    <a:pt x="49564" y="428"/>
                    <a:pt x="47251" y="0"/>
                    <a:pt x="44943"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1"/>
            <p:cNvSpPr/>
            <p:nvPr/>
          </p:nvSpPr>
          <p:spPr>
            <a:xfrm>
              <a:off x="139325" y="2981275"/>
              <a:ext cx="1857200" cy="1886325"/>
            </a:xfrm>
            <a:custGeom>
              <a:avLst/>
              <a:gdLst/>
              <a:ahLst/>
              <a:cxnLst/>
              <a:rect l="l" t="t" r="r" b="b"/>
              <a:pathLst>
                <a:path w="74288" h="75453" extrusionOk="0">
                  <a:moveTo>
                    <a:pt x="44943" y="0"/>
                  </a:moveTo>
                  <a:cubicBezTo>
                    <a:pt x="42309" y="0"/>
                    <a:pt x="39681" y="557"/>
                    <a:pt x="37235" y="1675"/>
                  </a:cubicBezTo>
                  <a:lnTo>
                    <a:pt x="24044" y="7571"/>
                  </a:lnTo>
                  <a:lnTo>
                    <a:pt x="10852" y="13438"/>
                  </a:lnTo>
                  <a:cubicBezTo>
                    <a:pt x="6262" y="15505"/>
                    <a:pt x="2706" y="19335"/>
                    <a:pt x="943" y="24046"/>
                  </a:cubicBezTo>
                  <a:cubicBezTo>
                    <a:pt x="1" y="26630"/>
                    <a:pt x="153" y="29487"/>
                    <a:pt x="1429" y="31949"/>
                  </a:cubicBezTo>
                  <a:lnTo>
                    <a:pt x="19302" y="66144"/>
                  </a:lnTo>
                  <a:cubicBezTo>
                    <a:pt x="22388" y="72029"/>
                    <a:pt x="28415" y="75453"/>
                    <a:pt x="34682" y="75453"/>
                  </a:cubicBezTo>
                  <a:cubicBezTo>
                    <a:pt x="37057" y="75453"/>
                    <a:pt x="39467" y="74961"/>
                    <a:pt x="41764" y="73925"/>
                  </a:cubicBezTo>
                  <a:lnTo>
                    <a:pt x="51825" y="69426"/>
                  </a:lnTo>
                  <a:lnTo>
                    <a:pt x="61886" y="64898"/>
                  </a:lnTo>
                  <a:cubicBezTo>
                    <a:pt x="70245" y="61128"/>
                    <a:pt x="74288" y="51523"/>
                    <a:pt x="71005" y="42922"/>
                  </a:cubicBezTo>
                  <a:lnTo>
                    <a:pt x="57327" y="6842"/>
                  </a:lnTo>
                  <a:cubicBezTo>
                    <a:pt x="56354" y="4319"/>
                    <a:pt x="54348" y="2313"/>
                    <a:pt x="51764" y="1280"/>
                  </a:cubicBezTo>
                  <a:cubicBezTo>
                    <a:pt x="49564" y="428"/>
                    <a:pt x="47251" y="0"/>
                    <a:pt x="449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11"/>
            <p:cNvSpPr/>
            <p:nvPr/>
          </p:nvSpPr>
          <p:spPr>
            <a:xfrm>
              <a:off x="139325" y="2982450"/>
              <a:ext cx="1435475" cy="804400"/>
            </a:xfrm>
            <a:custGeom>
              <a:avLst/>
              <a:gdLst/>
              <a:ahLst/>
              <a:cxnLst/>
              <a:rect l="l" t="t" r="r" b="b"/>
              <a:pathLst>
                <a:path w="57419" h="32176" extrusionOk="0">
                  <a:moveTo>
                    <a:pt x="44885" y="0"/>
                  </a:moveTo>
                  <a:cubicBezTo>
                    <a:pt x="42271" y="0"/>
                    <a:pt x="39664" y="548"/>
                    <a:pt x="37235" y="1658"/>
                  </a:cubicBezTo>
                  <a:lnTo>
                    <a:pt x="24044" y="7555"/>
                  </a:lnTo>
                  <a:lnTo>
                    <a:pt x="10882" y="13452"/>
                  </a:lnTo>
                  <a:cubicBezTo>
                    <a:pt x="6262" y="15488"/>
                    <a:pt x="2706" y="19318"/>
                    <a:pt x="943" y="24029"/>
                  </a:cubicBezTo>
                  <a:cubicBezTo>
                    <a:pt x="1" y="26613"/>
                    <a:pt x="153" y="29470"/>
                    <a:pt x="1460" y="31932"/>
                  </a:cubicBezTo>
                  <a:lnTo>
                    <a:pt x="1581" y="32175"/>
                  </a:lnTo>
                  <a:cubicBezTo>
                    <a:pt x="791" y="30017"/>
                    <a:pt x="791" y="27616"/>
                    <a:pt x="1581" y="25458"/>
                  </a:cubicBezTo>
                  <a:cubicBezTo>
                    <a:pt x="3344" y="20747"/>
                    <a:pt x="6931" y="16886"/>
                    <a:pt x="11521" y="14850"/>
                  </a:cubicBezTo>
                  <a:lnTo>
                    <a:pt x="24712" y="8953"/>
                  </a:lnTo>
                  <a:lnTo>
                    <a:pt x="37874" y="3056"/>
                  </a:lnTo>
                  <a:cubicBezTo>
                    <a:pt x="40338" y="1970"/>
                    <a:pt x="42976" y="1420"/>
                    <a:pt x="45611" y="1420"/>
                  </a:cubicBezTo>
                  <a:cubicBezTo>
                    <a:pt x="47916" y="1420"/>
                    <a:pt x="50219" y="1841"/>
                    <a:pt x="52403" y="2692"/>
                  </a:cubicBezTo>
                  <a:cubicBezTo>
                    <a:pt x="54561" y="3512"/>
                    <a:pt x="56354" y="5123"/>
                    <a:pt x="57418" y="7160"/>
                  </a:cubicBezTo>
                  <a:lnTo>
                    <a:pt x="57296" y="6917"/>
                  </a:lnTo>
                  <a:cubicBezTo>
                    <a:pt x="56324" y="4333"/>
                    <a:pt x="54287" y="2296"/>
                    <a:pt x="51764" y="1293"/>
                  </a:cubicBezTo>
                  <a:cubicBezTo>
                    <a:pt x="49546" y="435"/>
                    <a:pt x="47213" y="0"/>
                    <a:pt x="44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11"/>
            <p:cNvSpPr/>
            <p:nvPr/>
          </p:nvSpPr>
          <p:spPr>
            <a:xfrm>
              <a:off x="267000" y="3080500"/>
              <a:ext cx="1491675" cy="1479475"/>
            </a:xfrm>
            <a:custGeom>
              <a:avLst/>
              <a:gdLst/>
              <a:ahLst/>
              <a:cxnLst/>
              <a:rect l="l" t="t" r="r" b="b"/>
              <a:pathLst>
                <a:path w="59667" h="59179" extrusionOk="0">
                  <a:moveTo>
                    <a:pt x="39300" y="1"/>
                  </a:moveTo>
                  <a:cubicBezTo>
                    <a:pt x="37263" y="1"/>
                    <a:pt x="35199" y="445"/>
                    <a:pt x="33283" y="1323"/>
                  </a:cubicBezTo>
                  <a:lnTo>
                    <a:pt x="7751" y="12752"/>
                  </a:lnTo>
                  <a:cubicBezTo>
                    <a:pt x="4468" y="14180"/>
                    <a:pt x="1854" y="16825"/>
                    <a:pt x="486" y="19925"/>
                  </a:cubicBezTo>
                  <a:cubicBezTo>
                    <a:pt x="0" y="21080"/>
                    <a:pt x="30" y="22326"/>
                    <a:pt x="547" y="23360"/>
                  </a:cubicBezTo>
                  <a:lnTo>
                    <a:pt x="16323" y="53086"/>
                  </a:lnTo>
                  <a:cubicBezTo>
                    <a:pt x="18189" y="56629"/>
                    <a:pt x="21965" y="58617"/>
                    <a:pt x="26050" y="58617"/>
                  </a:cubicBezTo>
                  <a:cubicBezTo>
                    <a:pt x="27818" y="58617"/>
                    <a:pt x="29645" y="58244"/>
                    <a:pt x="31399" y="57463"/>
                  </a:cubicBezTo>
                  <a:lnTo>
                    <a:pt x="34803" y="55944"/>
                  </a:lnTo>
                  <a:cubicBezTo>
                    <a:pt x="35107" y="55806"/>
                    <a:pt x="35424" y="55740"/>
                    <a:pt x="35738" y="55740"/>
                  </a:cubicBezTo>
                  <a:cubicBezTo>
                    <a:pt x="36461" y="55740"/>
                    <a:pt x="37164" y="56089"/>
                    <a:pt x="37630" y="56704"/>
                  </a:cubicBezTo>
                  <a:cubicBezTo>
                    <a:pt x="38847" y="58259"/>
                    <a:pt x="40515" y="59179"/>
                    <a:pt x="42127" y="59179"/>
                  </a:cubicBezTo>
                  <a:cubicBezTo>
                    <a:pt x="42689" y="59179"/>
                    <a:pt x="43243" y="59067"/>
                    <a:pt x="43770" y="58831"/>
                  </a:cubicBezTo>
                  <a:cubicBezTo>
                    <a:pt x="45776" y="57919"/>
                    <a:pt x="46718" y="55457"/>
                    <a:pt x="46232" y="52843"/>
                  </a:cubicBezTo>
                  <a:cubicBezTo>
                    <a:pt x="46050" y="51719"/>
                    <a:pt x="46536" y="50655"/>
                    <a:pt x="47569" y="50199"/>
                  </a:cubicBezTo>
                  <a:lnTo>
                    <a:pt x="50943" y="48679"/>
                  </a:lnTo>
                  <a:cubicBezTo>
                    <a:pt x="56718" y="46095"/>
                    <a:pt x="59667" y="39864"/>
                    <a:pt x="57691" y="34545"/>
                  </a:cubicBezTo>
                  <a:lnTo>
                    <a:pt x="45989" y="3025"/>
                  </a:lnTo>
                  <a:cubicBezTo>
                    <a:pt x="45533" y="1931"/>
                    <a:pt x="44621" y="1080"/>
                    <a:pt x="43466" y="654"/>
                  </a:cubicBezTo>
                  <a:cubicBezTo>
                    <a:pt x="42129" y="217"/>
                    <a:pt x="40721" y="1"/>
                    <a:pt x="39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1"/>
            <p:cNvSpPr/>
            <p:nvPr/>
          </p:nvSpPr>
          <p:spPr>
            <a:xfrm>
              <a:off x="401500" y="3210750"/>
              <a:ext cx="1230275" cy="1209300"/>
            </a:xfrm>
            <a:custGeom>
              <a:avLst/>
              <a:gdLst/>
              <a:ahLst/>
              <a:cxnLst/>
              <a:rect l="l" t="t" r="r" b="b"/>
              <a:pathLst>
                <a:path w="49211" h="48372" extrusionOk="0">
                  <a:moveTo>
                    <a:pt x="32408" y="1"/>
                  </a:moveTo>
                  <a:cubicBezTo>
                    <a:pt x="30747" y="1"/>
                    <a:pt x="29056" y="358"/>
                    <a:pt x="27478" y="1067"/>
                  </a:cubicBezTo>
                  <a:lnTo>
                    <a:pt x="6383" y="10551"/>
                  </a:lnTo>
                  <a:cubicBezTo>
                    <a:pt x="3739" y="11767"/>
                    <a:pt x="1520" y="13894"/>
                    <a:pt x="426" y="16478"/>
                  </a:cubicBezTo>
                  <a:cubicBezTo>
                    <a:pt x="0" y="17420"/>
                    <a:pt x="30" y="18454"/>
                    <a:pt x="486" y="19274"/>
                  </a:cubicBezTo>
                  <a:lnTo>
                    <a:pt x="13496" y="43834"/>
                  </a:lnTo>
                  <a:cubicBezTo>
                    <a:pt x="15022" y="46738"/>
                    <a:pt x="18131" y="48371"/>
                    <a:pt x="21502" y="48371"/>
                  </a:cubicBezTo>
                  <a:cubicBezTo>
                    <a:pt x="22964" y="48371"/>
                    <a:pt x="24475" y="48064"/>
                    <a:pt x="25928" y="47421"/>
                  </a:cubicBezTo>
                  <a:lnTo>
                    <a:pt x="41977" y="40186"/>
                  </a:lnTo>
                  <a:cubicBezTo>
                    <a:pt x="46779" y="38059"/>
                    <a:pt x="49211" y="32922"/>
                    <a:pt x="47569" y="28514"/>
                  </a:cubicBezTo>
                  <a:lnTo>
                    <a:pt x="37934" y="2496"/>
                  </a:lnTo>
                  <a:cubicBezTo>
                    <a:pt x="37569" y="1584"/>
                    <a:pt x="36840" y="855"/>
                    <a:pt x="35867" y="551"/>
                  </a:cubicBezTo>
                  <a:cubicBezTo>
                    <a:pt x="34765" y="183"/>
                    <a:pt x="33594" y="1"/>
                    <a:pt x="3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11"/>
            <p:cNvSpPr/>
            <p:nvPr/>
          </p:nvSpPr>
          <p:spPr>
            <a:xfrm>
              <a:off x="811075" y="3216150"/>
              <a:ext cx="599575" cy="1204325"/>
            </a:xfrm>
            <a:custGeom>
              <a:avLst/>
              <a:gdLst/>
              <a:ahLst/>
              <a:cxnLst/>
              <a:rect l="l" t="t" r="r" b="b"/>
              <a:pathLst>
                <a:path w="23983" h="48173" extrusionOk="0">
                  <a:moveTo>
                    <a:pt x="17782" y="0"/>
                  </a:moveTo>
                  <a:lnTo>
                    <a:pt x="0" y="46718"/>
                  </a:lnTo>
                  <a:cubicBezTo>
                    <a:pt x="1484" y="47661"/>
                    <a:pt x="3278" y="48172"/>
                    <a:pt x="5147" y="48172"/>
                  </a:cubicBezTo>
                  <a:cubicBezTo>
                    <a:pt x="6533" y="48172"/>
                    <a:pt x="7960" y="47891"/>
                    <a:pt x="9332" y="47296"/>
                  </a:cubicBezTo>
                  <a:lnTo>
                    <a:pt x="23983" y="8845"/>
                  </a:lnTo>
                  <a:lnTo>
                    <a:pt x="21551" y="2310"/>
                  </a:lnTo>
                  <a:cubicBezTo>
                    <a:pt x="21186" y="1398"/>
                    <a:pt x="20426" y="699"/>
                    <a:pt x="19484" y="365"/>
                  </a:cubicBezTo>
                  <a:cubicBezTo>
                    <a:pt x="18906" y="183"/>
                    <a:pt x="18359" y="61"/>
                    <a:pt x="177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11"/>
            <p:cNvSpPr/>
            <p:nvPr/>
          </p:nvSpPr>
          <p:spPr>
            <a:xfrm>
              <a:off x="602850" y="3262500"/>
              <a:ext cx="433175" cy="934675"/>
            </a:xfrm>
            <a:custGeom>
              <a:avLst/>
              <a:gdLst/>
              <a:ahLst/>
              <a:cxnLst/>
              <a:rect l="l" t="t" r="r" b="b"/>
              <a:pathLst>
                <a:path w="17327" h="37387" extrusionOk="0">
                  <a:moveTo>
                    <a:pt x="17326" y="0"/>
                  </a:moveTo>
                  <a:lnTo>
                    <a:pt x="10913" y="2888"/>
                  </a:lnTo>
                  <a:lnTo>
                    <a:pt x="1" y="31521"/>
                  </a:lnTo>
                  <a:lnTo>
                    <a:pt x="3071" y="37387"/>
                  </a:lnTo>
                  <a:lnTo>
                    <a:pt x="17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1"/>
            <p:cNvSpPr/>
            <p:nvPr/>
          </p:nvSpPr>
          <p:spPr>
            <a:xfrm>
              <a:off x="1210025" y="3620400"/>
              <a:ext cx="334375" cy="705200"/>
            </a:xfrm>
            <a:custGeom>
              <a:avLst/>
              <a:gdLst/>
              <a:ahLst/>
              <a:cxnLst/>
              <a:rect l="l" t="t" r="r" b="b"/>
              <a:pathLst>
                <a:path w="13375" h="28208" extrusionOk="0">
                  <a:moveTo>
                    <a:pt x="10760" y="1"/>
                  </a:moveTo>
                  <a:lnTo>
                    <a:pt x="0" y="28208"/>
                  </a:lnTo>
                  <a:lnTo>
                    <a:pt x="6414" y="25320"/>
                  </a:lnTo>
                  <a:lnTo>
                    <a:pt x="13374" y="7083"/>
                  </a:lnTo>
                  <a:lnTo>
                    <a:pt x="10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1"/>
            <p:cNvSpPr/>
            <p:nvPr/>
          </p:nvSpPr>
          <p:spPr>
            <a:xfrm>
              <a:off x="901500" y="4572350"/>
              <a:ext cx="276725" cy="168750"/>
            </a:xfrm>
            <a:custGeom>
              <a:avLst/>
              <a:gdLst/>
              <a:ahLst/>
              <a:cxnLst/>
              <a:rect l="l" t="t" r="r" b="b"/>
              <a:pathLst>
                <a:path w="11069" h="6750" extrusionOk="0">
                  <a:moveTo>
                    <a:pt x="7701" y="0"/>
                  </a:moveTo>
                  <a:cubicBezTo>
                    <a:pt x="7499" y="0"/>
                    <a:pt x="7292" y="23"/>
                    <a:pt x="7083" y="69"/>
                  </a:cubicBezTo>
                  <a:lnTo>
                    <a:pt x="1004" y="1437"/>
                  </a:lnTo>
                  <a:cubicBezTo>
                    <a:pt x="365" y="1589"/>
                    <a:pt x="0" y="2288"/>
                    <a:pt x="274" y="2896"/>
                  </a:cubicBezTo>
                  <a:cubicBezTo>
                    <a:pt x="915" y="4358"/>
                    <a:pt x="2379" y="6750"/>
                    <a:pt x="5303" y="6750"/>
                  </a:cubicBezTo>
                  <a:cubicBezTo>
                    <a:pt x="5845" y="6750"/>
                    <a:pt x="6437" y="6668"/>
                    <a:pt x="7083" y="6483"/>
                  </a:cubicBezTo>
                  <a:cubicBezTo>
                    <a:pt x="8754" y="6027"/>
                    <a:pt x="9727" y="4963"/>
                    <a:pt x="10244" y="3808"/>
                  </a:cubicBezTo>
                  <a:cubicBezTo>
                    <a:pt x="11068" y="1966"/>
                    <a:pt x="9606" y="0"/>
                    <a:pt x="7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1"/>
            <p:cNvSpPr/>
            <p:nvPr/>
          </p:nvSpPr>
          <p:spPr>
            <a:xfrm>
              <a:off x="903775" y="4573350"/>
              <a:ext cx="264550" cy="77500"/>
            </a:xfrm>
            <a:custGeom>
              <a:avLst/>
              <a:gdLst/>
              <a:ahLst/>
              <a:cxnLst/>
              <a:rect l="l" t="t" r="r" b="b"/>
              <a:pathLst>
                <a:path w="10582" h="3100" extrusionOk="0">
                  <a:moveTo>
                    <a:pt x="7568" y="1"/>
                  </a:moveTo>
                  <a:cubicBezTo>
                    <a:pt x="7380" y="1"/>
                    <a:pt x="7187" y="20"/>
                    <a:pt x="6992" y="60"/>
                  </a:cubicBezTo>
                  <a:lnTo>
                    <a:pt x="913" y="1427"/>
                  </a:lnTo>
                  <a:cubicBezTo>
                    <a:pt x="365" y="1549"/>
                    <a:pt x="1" y="2126"/>
                    <a:pt x="122" y="2704"/>
                  </a:cubicBezTo>
                  <a:cubicBezTo>
                    <a:pt x="183" y="2339"/>
                    <a:pt x="517" y="2035"/>
                    <a:pt x="882" y="1974"/>
                  </a:cubicBezTo>
                  <a:lnTo>
                    <a:pt x="6961" y="607"/>
                  </a:lnTo>
                  <a:cubicBezTo>
                    <a:pt x="7170" y="558"/>
                    <a:pt x="7376" y="535"/>
                    <a:pt x="7578" y="535"/>
                  </a:cubicBezTo>
                  <a:cubicBezTo>
                    <a:pt x="9028" y="535"/>
                    <a:pt x="10255" y="1712"/>
                    <a:pt x="10335" y="3099"/>
                  </a:cubicBezTo>
                  <a:cubicBezTo>
                    <a:pt x="10581" y="1513"/>
                    <a:pt x="9253" y="1"/>
                    <a:pt x="7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1"/>
            <p:cNvSpPr/>
            <p:nvPr/>
          </p:nvSpPr>
          <p:spPr>
            <a:xfrm>
              <a:off x="1009500" y="4629175"/>
              <a:ext cx="75925" cy="77425"/>
            </a:xfrm>
            <a:custGeom>
              <a:avLst/>
              <a:gdLst/>
              <a:ahLst/>
              <a:cxnLst/>
              <a:rect l="l" t="t" r="r" b="b"/>
              <a:pathLst>
                <a:path w="3037" h="3097" extrusionOk="0">
                  <a:moveTo>
                    <a:pt x="875" y="0"/>
                  </a:moveTo>
                  <a:cubicBezTo>
                    <a:pt x="746" y="0"/>
                    <a:pt x="614" y="88"/>
                    <a:pt x="574" y="228"/>
                  </a:cubicBezTo>
                  <a:lnTo>
                    <a:pt x="27" y="2751"/>
                  </a:lnTo>
                  <a:cubicBezTo>
                    <a:pt x="1" y="2935"/>
                    <a:pt x="134" y="3097"/>
                    <a:pt x="329" y="3097"/>
                  </a:cubicBezTo>
                  <a:cubicBezTo>
                    <a:pt x="359" y="3097"/>
                    <a:pt x="390" y="3093"/>
                    <a:pt x="422" y="3085"/>
                  </a:cubicBezTo>
                  <a:lnTo>
                    <a:pt x="2763" y="2355"/>
                  </a:lnTo>
                  <a:cubicBezTo>
                    <a:pt x="3006" y="2295"/>
                    <a:pt x="3036" y="2021"/>
                    <a:pt x="2884" y="1869"/>
                  </a:cubicBezTo>
                  <a:lnTo>
                    <a:pt x="1060" y="76"/>
                  </a:lnTo>
                  <a:cubicBezTo>
                    <a:pt x="1009" y="24"/>
                    <a:pt x="942" y="0"/>
                    <a:pt x="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11"/>
            <p:cNvSpPr/>
            <p:nvPr/>
          </p:nvSpPr>
          <p:spPr>
            <a:xfrm>
              <a:off x="1520800" y="4260525"/>
              <a:ext cx="254600" cy="222700"/>
            </a:xfrm>
            <a:custGeom>
              <a:avLst/>
              <a:gdLst/>
              <a:ahLst/>
              <a:cxnLst/>
              <a:rect l="l" t="t" r="r" b="b"/>
              <a:pathLst>
                <a:path w="10184" h="8908" extrusionOk="0">
                  <a:moveTo>
                    <a:pt x="7433" y="1"/>
                  </a:moveTo>
                  <a:cubicBezTo>
                    <a:pt x="7227" y="1"/>
                    <a:pt x="7019" y="65"/>
                    <a:pt x="6840" y="202"/>
                  </a:cubicBezTo>
                  <a:lnTo>
                    <a:pt x="1764" y="3849"/>
                  </a:lnTo>
                  <a:cubicBezTo>
                    <a:pt x="1" y="5126"/>
                    <a:pt x="335" y="7983"/>
                    <a:pt x="2463" y="8682"/>
                  </a:cubicBezTo>
                  <a:cubicBezTo>
                    <a:pt x="2929" y="8822"/>
                    <a:pt x="3422" y="8908"/>
                    <a:pt x="3937" y="8908"/>
                  </a:cubicBezTo>
                  <a:cubicBezTo>
                    <a:pt x="4765" y="8908"/>
                    <a:pt x="5648" y="8685"/>
                    <a:pt x="6566" y="8104"/>
                  </a:cubicBezTo>
                  <a:cubicBezTo>
                    <a:pt x="10184" y="5794"/>
                    <a:pt x="9211" y="2329"/>
                    <a:pt x="8390" y="627"/>
                  </a:cubicBezTo>
                  <a:cubicBezTo>
                    <a:pt x="8211" y="229"/>
                    <a:pt x="7824" y="1"/>
                    <a:pt x="7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11"/>
            <p:cNvSpPr/>
            <p:nvPr/>
          </p:nvSpPr>
          <p:spPr>
            <a:xfrm>
              <a:off x="1525375" y="4260525"/>
              <a:ext cx="202900" cy="209450"/>
            </a:xfrm>
            <a:custGeom>
              <a:avLst/>
              <a:gdLst/>
              <a:ahLst/>
              <a:cxnLst/>
              <a:rect l="l" t="t" r="r" b="b"/>
              <a:pathLst>
                <a:path w="8116" h="8378" extrusionOk="0">
                  <a:moveTo>
                    <a:pt x="7292" y="1"/>
                  </a:moveTo>
                  <a:cubicBezTo>
                    <a:pt x="7075" y="1"/>
                    <a:pt x="6854" y="66"/>
                    <a:pt x="6657" y="202"/>
                  </a:cubicBezTo>
                  <a:lnTo>
                    <a:pt x="1581" y="3849"/>
                  </a:lnTo>
                  <a:cubicBezTo>
                    <a:pt x="0" y="4974"/>
                    <a:pt x="92" y="7375"/>
                    <a:pt x="1611" y="8378"/>
                  </a:cubicBezTo>
                  <a:cubicBezTo>
                    <a:pt x="517" y="7223"/>
                    <a:pt x="547" y="5217"/>
                    <a:pt x="2006" y="4183"/>
                  </a:cubicBezTo>
                  <a:lnTo>
                    <a:pt x="7052" y="536"/>
                  </a:lnTo>
                  <a:cubicBezTo>
                    <a:pt x="7273" y="407"/>
                    <a:pt x="7493" y="356"/>
                    <a:pt x="7707" y="356"/>
                  </a:cubicBezTo>
                  <a:cubicBezTo>
                    <a:pt x="7847" y="356"/>
                    <a:pt x="7984" y="378"/>
                    <a:pt x="8116" y="414"/>
                  </a:cubicBezTo>
                  <a:cubicBezTo>
                    <a:pt x="7917" y="143"/>
                    <a:pt x="7610" y="1"/>
                    <a:pt x="7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11"/>
            <p:cNvSpPr/>
            <p:nvPr/>
          </p:nvSpPr>
          <p:spPr>
            <a:xfrm>
              <a:off x="1606675" y="4344400"/>
              <a:ext cx="75100" cy="78375"/>
            </a:xfrm>
            <a:custGeom>
              <a:avLst/>
              <a:gdLst/>
              <a:ahLst/>
              <a:cxnLst/>
              <a:rect l="l" t="t" r="r" b="b"/>
              <a:pathLst>
                <a:path w="3004" h="3135" extrusionOk="0">
                  <a:moveTo>
                    <a:pt x="2381" y="1"/>
                  </a:moveTo>
                  <a:cubicBezTo>
                    <a:pt x="2314" y="1"/>
                    <a:pt x="2246" y="21"/>
                    <a:pt x="2189" y="68"/>
                  </a:cubicBezTo>
                  <a:lnTo>
                    <a:pt x="213" y="1679"/>
                  </a:lnTo>
                  <a:cubicBezTo>
                    <a:pt x="1" y="1771"/>
                    <a:pt x="92" y="2075"/>
                    <a:pt x="274" y="2166"/>
                  </a:cubicBezTo>
                  <a:lnTo>
                    <a:pt x="2554" y="3108"/>
                  </a:lnTo>
                  <a:cubicBezTo>
                    <a:pt x="2603" y="3126"/>
                    <a:pt x="2650" y="3135"/>
                    <a:pt x="2694" y="3135"/>
                  </a:cubicBezTo>
                  <a:cubicBezTo>
                    <a:pt x="2872" y="3135"/>
                    <a:pt x="3004" y="2999"/>
                    <a:pt x="2979" y="2804"/>
                  </a:cubicBezTo>
                  <a:lnTo>
                    <a:pt x="2675" y="251"/>
                  </a:lnTo>
                  <a:cubicBezTo>
                    <a:pt x="2675" y="104"/>
                    <a:pt x="2531" y="1"/>
                    <a:pt x="23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1"/>
            <p:cNvSpPr/>
            <p:nvPr/>
          </p:nvSpPr>
          <p:spPr>
            <a:xfrm>
              <a:off x="1328550" y="4607500"/>
              <a:ext cx="297150" cy="407325"/>
            </a:xfrm>
            <a:custGeom>
              <a:avLst/>
              <a:gdLst/>
              <a:ahLst/>
              <a:cxnLst/>
              <a:rect l="l" t="t" r="r" b="b"/>
              <a:pathLst>
                <a:path w="11886" h="16293" extrusionOk="0">
                  <a:moveTo>
                    <a:pt x="5746" y="1"/>
                  </a:moveTo>
                  <a:lnTo>
                    <a:pt x="1" y="2584"/>
                  </a:lnTo>
                  <a:lnTo>
                    <a:pt x="6141" y="16293"/>
                  </a:lnTo>
                  <a:lnTo>
                    <a:pt x="11886" y="13709"/>
                  </a:lnTo>
                  <a:lnTo>
                    <a:pt x="57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1"/>
            <p:cNvSpPr/>
            <p:nvPr/>
          </p:nvSpPr>
          <p:spPr>
            <a:xfrm>
              <a:off x="1328550" y="4607500"/>
              <a:ext cx="158100" cy="95000"/>
            </a:xfrm>
            <a:custGeom>
              <a:avLst/>
              <a:gdLst/>
              <a:ahLst/>
              <a:cxnLst/>
              <a:rect l="l" t="t" r="r" b="b"/>
              <a:pathLst>
                <a:path w="6324" h="3800" extrusionOk="0">
                  <a:moveTo>
                    <a:pt x="5776" y="1"/>
                  </a:moveTo>
                  <a:lnTo>
                    <a:pt x="1" y="2584"/>
                  </a:lnTo>
                  <a:lnTo>
                    <a:pt x="548" y="3800"/>
                  </a:lnTo>
                  <a:lnTo>
                    <a:pt x="6323" y="1216"/>
                  </a:lnTo>
                  <a:lnTo>
                    <a:pt x="5776" y="1"/>
                  </a:lnTo>
                  <a:close/>
                </a:path>
              </a:pathLst>
            </a:custGeom>
            <a:solidFill>
              <a:srgbClr val="E1E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1"/>
            <p:cNvSpPr/>
            <p:nvPr/>
          </p:nvSpPr>
          <p:spPr>
            <a:xfrm>
              <a:off x="1277650" y="4569500"/>
              <a:ext cx="243950" cy="140600"/>
            </a:xfrm>
            <a:custGeom>
              <a:avLst/>
              <a:gdLst/>
              <a:ahLst/>
              <a:cxnLst/>
              <a:rect l="l" t="t" r="r" b="b"/>
              <a:pathLst>
                <a:path w="9758" h="5624" extrusionOk="0">
                  <a:moveTo>
                    <a:pt x="9089" y="1"/>
                  </a:moveTo>
                  <a:lnTo>
                    <a:pt x="0" y="4074"/>
                  </a:lnTo>
                  <a:lnTo>
                    <a:pt x="669" y="5624"/>
                  </a:lnTo>
                  <a:lnTo>
                    <a:pt x="9757" y="1551"/>
                  </a:lnTo>
                  <a:lnTo>
                    <a:pt x="90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1"/>
            <p:cNvSpPr/>
            <p:nvPr/>
          </p:nvSpPr>
          <p:spPr>
            <a:xfrm>
              <a:off x="1497250" y="4883350"/>
              <a:ext cx="70700" cy="105650"/>
            </a:xfrm>
            <a:custGeom>
              <a:avLst/>
              <a:gdLst/>
              <a:ahLst/>
              <a:cxnLst/>
              <a:rect l="l" t="t" r="r" b="b"/>
              <a:pathLst>
                <a:path w="2828" h="4226" extrusionOk="0">
                  <a:moveTo>
                    <a:pt x="1186" y="0"/>
                  </a:moveTo>
                  <a:lnTo>
                    <a:pt x="1" y="547"/>
                  </a:lnTo>
                  <a:lnTo>
                    <a:pt x="1672" y="4225"/>
                  </a:lnTo>
                  <a:lnTo>
                    <a:pt x="2827" y="3678"/>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11"/>
            <p:cNvSpPr/>
            <p:nvPr/>
          </p:nvSpPr>
          <p:spPr>
            <a:xfrm>
              <a:off x="1191775" y="2981300"/>
              <a:ext cx="804000" cy="2032775"/>
            </a:xfrm>
            <a:custGeom>
              <a:avLst/>
              <a:gdLst/>
              <a:ahLst/>
              <a:cxnLst/>
              <a:rect l="l" t="t" r="r" b="b"/>
              <a:pathLst>
                <a:path w="32160" h="81311" extrusionOk="0">
                  <a:moveTo>
                    <a:pt x="2857" y="0"/>
                  </a:moveTo>
                  <a:cubicBezTo>
                    <a:pt x="1900" y="0"/>
                    <a:pt x="945" y="72"/>
                    <a:pt x="1" y="215"/>
                  </a:cubicBezTo>
                  <a:cubicBezTo>
                    <a:pt x="1338" y="397"/>
                    <a:pt x="2675" y="792"/>
                    <a:pt x="3952" y="1279"/>
                  </a:cubicBezTo>
                  <a:cubicBezTo>
                    <a:pt x="6536" y="2282"/>
                    <a:pt x="8542" y="4318"/>
                    <a:pt x="9514" y="6902"/>
                  </a:cubicBezTo>
                  <a:lnTo>
                    <a:pt x="23193" y="43012"/>
                  </a:lnTo>
                  <a:cubicBezTo>
                    <a:pt x="26445" y="51583"/>
                    <a:pt x="22433" y="61219"/>
                    <a:pt x="14074" y="64957"/>
                  </a:cubicBezTo>
                  <a:lnTo>
                    <a:pt x="6870" y="68210"/>
                  </a:lnTo>
                  <a:lnTo>
                    <a:pt x="11642" y="78757"/>
                  </a:lnTo>
                  <a:lnTo>
                    <a:pt x="10670" y="79182"/>
                  </a:lnTo>
                  <a:lnTo>
                    <a:pt x="11642" y="81310"/>
                  </a:lnTo>
                  <a:lnTo>
                    <a:pt x="13922" y="80277"/>
                  </a:lnTo>
                  <a:lnTo>
                    <a:pt x="15077" y="79760"/>
                  </a:lnTo>
                  <a:lnTo>
                    <a:pt x="17357" y="78727"/>
                  </a:lnTo>
                  <a:lnTo>
                    <a:pt x="12615" y="68149"/>
                  </a:lnTo>
                  <a:lnTo>
                    <a:pt x="19788" y="64927"/>
                  </a:lnTo>
                  <a:cubicBezTo>
                    <a:pt x="28147" y="61219"/>
                    <a:pt x="32159" y="51553"/>
                    <a:pt x="28907" y="43012"/>
                  </a:cubicBezTo>
                  <a:lnTo>
                    <a:pt x="15229" y="6902"/>
                  </a:lnTo>
                  <a:cubicBezTo>
                    <a:pt x="14256" y="4318"/>
                    <a:pt x="12250" y="2312"/>
                    <a:pt x="9697" y="1279"/>
                  </a:cubicBezTo>
                  <a:cubicBezTo>
                    <a:pt x="7484" y="419"/>
                    <a:pt x="5164" y="0"/>
                    <a:pt x="285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11"/>
            <p:cNvSpPr/>
            <p:nvPr/>
          </p:nvSpPr>
          <p:spPr>
            <a:xfrm>
              <a:off x="241900" y="3467075"/>
              <a:ext cx="310075" cy="639800"/>
            </a:xfrm>
            <a:custGeom>
              <a:avLst/>
              <a:gdLst/>
              <a:ahLst/>
              <a:cxnLst/>
              <a:rect l="l" t="t" r="r" b="b"/>
              <a:pathLst>
                <a:path w="12403" h="25592" extrusionOk="0">
                  <a:moveTo>
                    <a:pt x="7256" y="1"/>
                  </a:moveTo>
                  <a:cubicBezTo>
                    <a:pt x="5923" y="1"/>
                    <a:pt x="4591" y="366"/>
                    <a:pt x="3466" y="1088"/>
                  </a:cubicBezTo>
                  <a:cubicBezTo>
                    <a:pt x="1247" y="2456"/>
                    <a:pt x="1" y="4796"/>
                    <a:pt x="1" y="7228"/>
                  </a:cubicBezTo>
                  <a:cubicBezTo>
                    <a:pt x="1" y="8565"/>
                    <a:pt x="335" y="9903"/>
                    <a:pt x="1095" y="11119"/>
                  </a:cubicBezTo>
                  <a:cubicBezTo>
                    <a:pt x="2281" y="13064"/>
                    <a:pt x="3496" y="14948"/>
                    <a:pt x="4682" y="16894"/>
                  </a:cubicBezTo>
                  <a:cubicBezTo>
                    <a:pt x="5776" y="18626"/>
                    <a:pt x="6840" y="20389"/>
                    <a:pt x="7934" y="22122"/>
                  </a:cubicBezTo>
                  <a:cubicBezTo>
                    <a:pt x="8512" y="23034"/>
                    <a:pt x="8907" y="24097"/>
                    <a:pt x="9606" y="24949"/>
                  </a:cubicBezTo>
                  <a:cubicBezTo>
                    <a:pt x="9971" y="25313"/>
                    <a:pt x="10427" y="25556"/>
                    <a:pt x="10883" y="25587"/>
                  </a:cubicBezTo>
                  <a:cubicBezTo>
                    <a:pt x="10928" y="25590"/>
                    <a:pt x="10972" y="25592"/>
                    <a:pt x="11014" y="25592"/>
                  </a:cubicBezTo>
                  <a:cubicBezTo>
                    <a:pt x="12094" y="25592"/>
                    <a:pt x="12041" y="24489"/>
                    <a:pt x="12129" y="23611"/>
                  </a:cubicBezTo>
                  <a:cubicBezTo>
                    <a:pt x="12342" y="20693"/>
                    <a:pt x="11612" y="17806"/>
                    <a:pt x="11065" y="14948"/>
                  </a:cubicBezTo>
                  <a:cubicBezTo>
                    <a:pt x="10487" y="12061"/>
                    <a:pt x="10092" y="9021"/>
                    <a:pt x="11095" y="6286"/>
                  </a:cubicBezTo>
                  <a:cubicBezTo>
                    <a:pt x="11430" y="5313"/>
                    <a:pt x="11916" y="4401"/>
                    <a:pt x="12068" y="3368"/>
                  </a:cubicBezTo>
                  <a:cubicBezTo>
                    <a:pt x="12402" y="1149"/>
                    <a:pt x="10700" y="632"/>
                    <a:pt x="8968" y="207"/>
                  </a:cubicBezTo>
                  <a:cubicBezTo>
                    <a:pt x="8408" y="69"/>
                    <a:pt x="7832" y="1"/>
                    <a:pt x="7256"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111"/>
          <p:cNvGrpSpPr/>
          <p:nvPr/>
        </p:nvGrpSpPr>
        <p:grpSpPr>
          <a:xfrm>
            <a:off x="831164" y="268219"/>
            <a:ext cx="638707" cy="1140207"/>
            <a:chOff x="542075" y="738125"/>
            <a:chExt cx="939274" cy="1676775"/>
          </a:xfrm>
        </p:grpSpPr>
        <p:sp>
          <p:nvSpPr>
            <p:cNvPr id="4112" name="Google Shape;4112;p111"/>
            <p:cNvSpPr/>
            <p:nvPr/>
          </p:nvSpPr>
          <p:spPr>
            <a:xfrm>
              <a:off x="665925" y="738125"/>
              <a:ext cx="815400" cy="1480300"/>
            </a:xfrm>
            <a:custGeom>
              <a:avLst/>
              <a:gdLst/>
              <a:ahLst/>
              <a:cxnLst/>
              <a:rect l="l" t="t" r="r" b="b"/>
              <a:pathLst>
                <a:path w="32616" h="59212" extrusionOk="0">
                  <a:moveTo>
                    <a:pt x="25113" y="1"/>
                  </a:moveTo>
                  <a:cubicBezTo>
                    <a:pt x="22982" y="1"/>
                    <a:pt x="20962" y="1277"/>
                    <a:pt x="20123" y="3375"/>
                  </a:cubicBezTo>
                  <a:lnTo>
                    <a:pt x="1" y="54744"/>
                  </a:lnTo>
                  <a:lnTo>
                    <a:pt x="11399" y="59212"/>
                  </a:lnTo>
                  <a:lnTo>
                    <a:pt x="31552" y="7813"/>
                  </a:lnTo>
                  <a:cubicBezTo>
                    <a:pt x="32615" y="5077"/>
                    <a:pt x="31308" y="2038"/>
                    <a:pt x="28603" y="974"/>
                  </a:cubicBezTo>
                  <a:lnTo>
                    <a:pt x="27053" y="366"/>
                  </a:lnTo>
                  <a:cubicBezTo>
                    <a:pt x="26416" y="118"/>
                    <a:pt x="25759" y="1"/>
                    <a:pt x="25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1"/>
            <p:cNvSpPr/>
            <p:nvPr/>
          </p:nvSpPr>
          <p:spPr>
            <a:xfrm>
              <a:off x="665925" y="743175"/>
              <a:ext cx="808550" cy="1475250"/>
            </a:xfrm>
            <a:custGeom>
              <a:avLst/>
              <a:gdLst/>
              <a:ahLst/>
              <a:cxnLst/>
              <a:rect l="l" t="t" r="r" b="b"/>
              <a:pathLst>
                <a:path w="32342" h="59010" extrusionOk="0">
                  <a:moveTo>
                    <a:pt x="25528" y="0"/>
                  </a:moveTo>
                  <a:cubicBezTo>
                    <a:pt x="24253" y="0"/>
                    <a:pt x="23006" y="407"/>
                    <a:pt x="21977" y="1137"/>
                  </a:cubicBezTo>
                  <a:cubicBezTo>
                    <a:pt x="23132" y="1137"/>
                    <a:pt x="24257" y="1471"/>
                    <a:pt x="25320" y="2200"/>
                  </a:cubicBezTo>
                  <a:cubicBezTo>
                    <a:pt x="27722" y="3842"/>
                    <a:pt x="28573" y="6942"/>
                    <a:pt x="27509" y="9647"/>
                  </a:cubicBezTo>
                  <a:lnTo>
                    <a:pt x="13436" y="45575"/>
                  </a:lnTo>
                  <a:cubicBezTo>
                    <a:pt x="13160" y="46286"/>
                    <a:pt x="12486" y="46721"/>
                    <a:pt x="11780" y="46721"/>
                  </a:cubicBezTo>
                  <a:cubicBezTo>
                    <a:pt x="11551" y="46721"/>
                    <a:pt x="11319" y="46675"/>
                    <a:pt x="11095" y="46578"/>
                  </a:cubicBezTo>
                  <a:lnTo>
                    <a:pt x="4165" y="43873"/>
                  </a:lnTo>
                  <a:lnTo>
                    <a:pt x="1" y="54542"/>
                  </a:lnTo>
                  <a:lnTo>
                    <a:pt x="8603" y="57916"/>
                  </a:lnTo>
                  <a:lnTo>
                    <a:pt x="11399" y="59010"/>
                  </a:lnTo>
                  <a:lnTo>
                    <a:pt x="15563" y="48371"/>
                  </a:lnTo>
                  <a:lnTo>
                    <a:pt x="31156" y="8553"/>
                  </a:lnTo>
                  <a:cubicBezTo>
                    <a:pt x="32342" y="5422"/>
                    <a:pt x="31004" y="1836"/>
                    <a:pt x="27904" y="498"/>
                  </a:cubicBezTo>
                  <a:cubicBezTo>
                    <a:pt x="27132" y="159"/>
                    <a:pt x="26325" y="0"/>
                    <a:pt x="25528"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1"/>
            <p:cNvSpPr/>
            <p:nvPr/>
          </p:nvSpPr>
          <p:spPr>
            <a:xfrm>
              <a:off x="839195" y="738130"/>
              <a:ext cx="642154" cy="1038815"/>
            </a:xfrm>
            <a:custGeom>
              <a:avLst/>
              <a:gdLst/>
              <a:ahLst/>
              <a:cxnLst/>
              <a:rect l="l" t="t" r="r" b="b"/>
              <a:pathLst>
                <a:path w="25594" h="41313" extrusionOk="0">
                  <a:moveTo>
                    <a:pt x="18610" y="0"/>
                  </a:moveTo>
                  <a:cubicBezTo>
                    <a:pt x="16169" y="0"/>
                    <a:pt x="13849" y="1476"/>
                    <a:pt x="12918" y="3896"/>
                  </a:cubicBezTo>
                  <a:lnTo>
                    <a:pt x="0" y="36814"/>
                  </a:lnTo>
                  <a:lnTo>
                    <a:pt x="11398" y="41313"/>
                  </a:lnTo>
                  <a:lnTo>
                    <a:pt x="24317" y="8364"/>
                  </a:lnTo>
                  <a:cubicBezTo>
                    <a:pt x="25593" y="5203"/>
                    <a:pt x="24013" y="1647"/>
                    <a:pt x="20851" y="431"/>
                  </a:cubicBezTo>
                  <a:cubicBezTo>
                    <a:pt x="20117" y="139"/>
                    <a:pt x="19358" y="0"/>
                    <a:pt x="18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111"/>
            <p:cNvSpPr/>
            <p:nvPr/>
          </p:nvSpPr>
          <p:spPr>
            <a:xfrm>
              <a:off x="1054988" y="739010"/>
              <a:ext cx="426354" cy="1038715"/>
            </a:xfrm>
            <a:custGeom>
              <a:avLst/>
              <a:gdLst/>
              <a:ahLst/>
              <a:cxnLst/>
              <a:rect l="l" t="t" r="r" b="b"/>
              <a:pathLst>
                <a:path w="16993" h="41309" extrusionOk="0">
                  <a:moveTo>
                    <a:pt x="9940" y="1"/>
                  </a:moveTo>
                  <a:cubicBezTo>
                    <a:pt x="9697" y="1"/>
                    <a:pt x="9454" y="1"/>
                    <a:pt x="9241" y="62"/>
                  </a:cubicBezTo>
                  <a:cubicBezTo>
                    <a:pt x="8998" y="62"/>
                    <a:pt x="8785" y="122"/>
                    <a:pt x="8542" y="153"/>
                  </a:cubicBezTo>
                  <a:cubicBezTo>
                    <a:pt x="8481" y="153"/>
                    <a:pt x="8421" y="214"/>
                    <a:pt x="8390" y="214"/>
                  </a:cubicBezTo>
                  <a:cubicBezTo>
                    <a:pt x="8208" y="274"/>
                    <a:pt x="8056" y="305"/>
                    <a:pt x="7873" y="396"/>
                  </a:cubicBezTo>
                  <a:cubicBezTo>
                    <a:pt x="7813" y="396"/>
                    <a:pt x="7782" y="426"/>
                    <a:pt x="7752" y="426"/>
                  </a:cubicBezTo>
                  <a:cubicBezTo>
                    <a:pt x="7570" y="518"/>
                    <a:pt x="7326" y="578"/>
                    <a:pt x="7144" y="700"/>
                  </a:cubicBezTo>
                  <a:cubicBezTo>
                    <a:pt x="6901" y="821"/>
                    <a:pt x="6688" y="913"/>
                    <a:pt x="6506" y="1065"/>
                  </a:cubicBezTo>
                  <a:cubicBezTo>
                    <a:pt x="7174" y="1065"/>
                    <a:pt x="7904" y="1217"/>
                    <a:pt x="8573" y="1490"/>
                  </a:cubicBezTo>
                  <a:cubicBezTo>
                    <a:pt x="11734" y="2736"/>
                    <a:pt x="13254" y="6293"/>
                    <a:pt x="12038" y="9423"/>
                  </a:cubicBezTo>
                  <a:lnTo>
                    <a:pt x="1" y="40214"/>
                  </a:lnTo>
                  <a:lnTo>
                    <a:pt x="2797" y="41308"/>
                  </a:lnTo>
                  <a:lnTo>
                    <a:pt x="15716" y="8360"/>
                  </a:lnTo>
                  <a:cubicBezTo>
                    <a:pt x="16992" y="5229"/>
                    <a:pt x="15412" y="1642"/>
                    <a:pt x="12281" y="426"/>
                  </a:cubicBezTo>
                  <a:cubicBezTo>
                    <a:pt x="12038" y="305"/>
                    <a:pt x="11825" y="274"/>
                    <a:pt x="11582" y="214"/>
                  </a:cubicBezTo>
                  <a:cubicBezTo>
                    <a:pt x="11521" y="214"/>
                    <a:pt x="11430" y="153"/>
                    <a:pt x="11369" y="153"/>
                  </a:cubicBezTo>
                  <a:cubicBezTo>
                    <a:pt x="11217" y="122"/>
                    <a:pt x="11004" y="122"/>
                    <a:pt x="10852" y="92"/>
                  </a:cubicBezTo>
                  <a:cubicBezTo>
                    <a:pt x="10791" y="62"/>
                    <a:pt x="10700" y="62"/>
                    <a:pt x="10639" y="62"/>
                  </a:cubicBezTo>
                  <a:cubicBezTo>
                    <a:pt x="10457" y="1"/>
                    <a:pt x="10305" y="1"/>
                    <a:pt x="10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11"/>
            <p:cNvSpPr/>
            <p:nvPr/>
          </p:nvSpPr>
          <p:spPr>
            <a:xfrm>
              <a:off x="808025" y="959275"/>
              <a:ext cx="379225" cy="955200"/>
            </a:xfrm>
            <a:custGeom>
              <a:avLst/>
              <a:gdLst/>
              <a:ahLst/>
              <a:cxnLst/>
              <a:rect l="l" t="t" r="r" b="b"/>
              <a:pathLst>
                <a:path w="15169" h="38208" extrusionOk="0">
                  <a:moveTo>
                    <a:pt x="15168" y="0"/>
                  </a:moveTo>
                  <a:lnTo>
                    <a:pt x="15168" y="0"/>
                  </a:lnTo>
                  <a:cubicBezTo>
                    <a:pt x="13618" y="3070"/>
                    <a:pt x="12189" y="6171"/>
                    <a:pt x="10822" y="9332"/>
                  </a:cubicBezTo>
                  <a:cubicBezTo>
                    <a:pt x="10153" y="10943"/>
                    <a:pt x="9515" y="12493"/>
                    <a:pt x="8816" y="14074"/>
                  </a:cubicBezTo>
                  <a:lnTo>
                    <a:pt x="6870" y="18846"/>
                  </a:lnTo>
                  <a:lnTo>
                    <a:pt x="5016" y="23618"/>
                  </a:lnTo>
                  <a:cubicBezTo>
                    <a:pt x="4408" y="25229"/>
                    <a:pt x="3800" y="26809"/>
                    <a:pt x="3223" y="28451"/>
                  </a:cubicBezTo>
                  <a:cubicBezTo>
                    <a:pt x="2098" y="31673"/>
                    <a:pt x="1004" y="34894"/>
                    <a:pt x="1" y="38208"/>
                  </a:cubicBezTo>
                  <a:cubicBezTo>
                    <a:pt x="1551" y="35138"/>
                    <a:pt x="2980" y="32007"/>
                    <a:pt x="4347" y="28815"/>
                  </a:cubicBezTo>
                  <a:cubicBezTo>
                    <a:pt x="5016" y="27235"/>
                    <a:pt x="5654" y="25685"/>
                    <a:pt x="6353" y="24074"/>
                  </a:cubicBezTo>
                  <a:lnTo>
                    <a:pt x="8299" y="19332"/>
                  </a:lnTo>
                  <a:lnTo>
                    <a:pt x="10153" y="14529"/>
                  </a:lnTo>
                  <a:cubicBezTo>
                    <a:pt x="10761" y="12949"/>
                    <a:pt x="11369" y="11338"/>
                    <a:pt x="11946" y="9727"/>
                  </a:cubicBezTo>
                  <a:cubicBezTo>
                    <a:pt x="13071" y="6475"/>
                    <a:pt x="14226" y="3253"/>
                    <a:pt x="15168"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11"/>
            <p:cNvSpPr/>
            <p:nvPr/>
          </p:nvSpPr>
          <p:spPr>
            <a:xfrm>
              <a:off x="542075" y="1894600"/>
              <a:ext cx="535750" cy="520300"/>
            </a:xfrm>
            <a:custGeom>
              <a:avLst/>
              <a:gdLst/>
              <a:ahLst/>
              <a:cxnLst/>
              <a:rect l="l" t="t" r="r" b="b"/>
              <a:pathLst>
                <a:path w="21430" h="20812" extrusionOk="0">
                  <a:moveTo>
                    <a:pt x="6320" y="0"/>
                  </a:moveTo>
                  <a:cubicBezTo>
                    <a:pt x="5960" y="0"/>
                    <a:pt x="5610" y="212"/>
                    <a:pt x="5472" y="582"/>
                  </a:cubicBezTo>
                  <a:lnTo>
                    <a:pt x="183" y="14047"/>
                  </a:lnTo>
                  <a:cubicBezTo>
                    <a:pt x="0" y="14503"/>
                    <a:pt x="243" y="15050"/>
                    <a:pt x="669" y="15232"/>
                  </a:cubicBezTo>
                  <a:lnTo>
                    <a:pt x="14773" y="20734"/>
                  </a:lnTo>
                  <a:cubicBezTo>
                    <a:pt x="14887" y="20787"/>
                    <a:pt x="15006" y="20812"/>
                    <a:pt x="15125" y="20812"/>
                  </a:cubicBezTo>
                  <a:cubicBezTo>
                    <a:pt x="15479" y="20812"/>
                    <a:pt x="15821" y="20590"/>
                    <a:pt x="15958" y="20248"/>
                  </a:cubicBezTo>
                  <a:lnTo>
                    <a:pt x="21247" y="6752"/>
                  </a:lnTo>
                  <a:cubicBezTo>
                    <a:pt x="21429" y="6296"/>
                    <a:pt x="21216" y="5779"/>
                    <a:pt x="20761" y="5597"/>
                  </a:cubicBezTo>
                  <a:lnTo>
                    <a:pt x="6657" y="65"/>
                  </a:lnTo>
                  <a:cubicBezTo>
                    <a:pt x="6548" y="21"/>
                    <a:pt x="6433" y="0"/>
                    <a:pt x="6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1"/>
            <p:cNvSpPr/>
            <p:nvPr/>
          </p:nvSpPr>
          <p:spPr>
            <a:xfrm>
              <a:off x="672000" y="1896950"/>
              <a:ext cx="403550" cy="515825"/>
            </a:xfrm>
            <a:custGeom>
              <a:avLst/>
              <a:gdLst/>
              <a:ahLst/>
              <a:cxnLst/>
              <a:rect l="l" t="t" r="r" b="b"/>
              <a:pathLst>
                <a:path w="16142" h="20633" extrusionOk="0">
                  <a:moveTo>
                    <a:pt x="1314" y="0"/>
                  </a:moveTo>
                  <a:cubicBezTo>
                    <a:pt x="813" y="0"/>
                    <a:pt x="333" y="324"/>
                    <a:pt x="123" y="792"/>
                  </a:cubicBezTo>
                  <a:lnTo>
                    <a:pt x="1" y="1126"/>
                  </a:lnTo>
                  <a:lnTo>
                    <a:pt x="8025" y="4287"/>
                  </a:lnTo>
                  <a:cubicBezTo>
                    <a:pt x="8633" y="4530"/>
                    <a:pt x="8968" y="5230"/>
                    <a:pt x="8694" y="5868"/>
                  </a:cubicBezTo>
                  <a:lnTo>
                    <a:pt x="3800" y="18421"/>
                  </a:lnTo>
                  <a:lnTo>
                    <a:pt x="9241" y="20549"/>
                  </a:lnTo>
                  <a:cubicBezTo>
                    <a:pt x="9383" y="20606"/>
                    <a:pt x="9531" y="20632"/>
                    <a:pt x="9678" y="20632"/>
                  </a:cubicBezTo>
                  <a:cubicBezTo>
                    <a:pt x="10162" y="20632"/>
                    <a:pt x="10635" y="20340"/>
                    <a:pt x="10822" y="19850"/>
                  </a:cubicBezTo>
                  <a:lnTo>
                    <a:pt x="15898" y="6962"/>
                  </a:lnTo>
                  <a:cubicBezTo>
                    <a:pt x="16141" y="6354"/>
                    <a:pt x="15868" y="5655"/>
                    <a:pt x="15199" y="5382"/>
                  </a:cubicBezTo>
                  <a:lnTo>
                    <a:pt x="1764" y="93"/>
                  </a:lnTo>
                  <a:cubicBezTo>
                    <a:pt x="1617" y="30"/>
                    <a:pt x="1464" y="0"/>
                    <a:pt x="1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1"/>
            <p:cNvSpPr/>
            <p:nvPr/>
          </p:nvSpPr>
          <p:spPr>
            <a:xfrm>
              <a:off x="577775" y="1920700"/>
              <a:ext cx="143650" cy="342750"/>
            </a:xfrm>
            <a:custGeom>
              <a:avLst/>
              <a:gdLst/>
              <a:ahLst/>
              <a:cxnLst/>
              <a:rect l="l" t="t" r="r" b="b"/>
              <a:pathLst>
                <a:path w="5746" h="13710" extrusionOk="0">
                  <a:moveTo>
                    <a:pt x="5448" y="1"/>
                  </a:moveTo>
                  <a:cubicBezTo>
                    <a:pt x="5341" y="1"/>
                    <a:pt x="5251" y="63"/>
                    <a:pt x="5229" y="176"/>
                  </a:cubicBezTo>
                  <a:lnTo>
                    <a:pt x="62" y="13368"/>
                  </a:lnTo>
                  <a:cubicBezTo>
                    <a:pt x="1" y="13520"/>
                    <a:pt x="62" y="13672"/>
                    <a:pt x="214" y="13702"/>
                  </a:cubicBezTo>
                  <a:cubicBezTo>
                    <a:pt x="235" y="13707"/>
                    <a:pt x="256" y="13710"/>
                    <a:pt x="278" y="13710"/>
                  </a:cubicBezTo>
                  <a:cubicBezTo>
                    <a:pt x="385" y="13710"/>
                    <a:pt x="498" y="13651"/>
                    <a:pt x="548" y="13550"/>
                  </a:cubicBezTo>
                  <a:lnTo>
                    <a:pt x="5715" y="359"/>
                  </a:lnTo>
                  <a:cubicBezTo>
                    <a:pt x="5746" y="207"/>
                    <a:pt x="5715" y="55"/>
                    <a:pt x="5563" y="24"/>
                  </a:cubicBezTo>
                  <a:cubicBezTo>
                    <a:pt x="5524" y="8"/>
                    <a:pt x="5485" y="1"/>
                    <a:pt x="5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11"/>
            <p:cNvSpPr/>
            <p:nvPr/>
          </p:nvSpPr>
          <p:spPr>
            <a:xfrm>
              <a:off x="641625" y="1945350"/>
              <a:ext cx="143625" cy="342825"/>
            </a:xfrm>
            <a:custGeom>
              <a:avLst/>
              <a:gdLst/>
              <a:ahLst/>
              <a:cxnLst/>
              <a:rect l="l" t="t" r="r" b="b"/>
              <a:pathLst>
                <a:path w="5745" h="13713" extrusionOk="0">
                  <a:moveTo>
                    <a:pt x="5461" y="0"/>
                  </a:moveTo>
                  <a:cubicBezTo>
                    <a:pt x="5348" y="0"/>
                    <a:pt x="5252" y="45"/>
                    <a:pt x="5228" y="163"/>
                  </a:cubicBezTo>
                  <a:lnTo>
                    <a:pt x="61" y="13354"/>
                  </a:lnTo>
                  <a:cubicBezTo>
                    <a:pt x="0" y="13506"/>
                    <a:pt x="61" y="13658"/>
                    <a:pt x="213" y="13689"/>
                  </a:cubicBezTo>
                  <a:cubicBezTo>
                    <a:pt x="252" y="13705"/>
                    <a:pt x="291" y="13712"/>
                    <a:pt x="329" y="13712"/>
                  </a:cubicBezTo>
                  <a:cubicBezTo>
                    <a:pt x="435" y="13712"/>
                    <a:pt x="525" y="13650"/>
                    <a:pt x="547" y="13537"/>
                  </a:cubicBezTo>
                  <a:lnTo>
                    <a:pt x="5715" y="345"/>
                  </a:lnTo>
                  <a:cubicBezTo>
                    <a:pt x="5745" y="193"/>
                    <a:pt x="5715" y="41"/>
                    <a:pt x="5563" y="11"/>
                  </a:cubicBezTo>
                  <a:cubicBezTo>
                    <a:pt x="5528" y="4"/>
                    <a:pt x="5494" y="0"/>
                    <a:pt x="5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11"/>
            <p:cNvSpPr/>
            <p:nvPr/>
          </p:nvSpPr>
          <p:spPr>
            <a:xfrm>
              <a:off x="706200" y="1971175"/>
              <a:ext cx="143650" cy="342075"/>
            </a:xfrm>
            <a:custGeom>
              <a:avLst/>
              <a:gdLst/>
              <a:ahLst/>
              <a:cxnLst/>
              <a:rect l="l" t="t" r="r" b="b"/>
              <a:pathLst>
                <a:path w="5746" h="13683" extrusionOk="0">
                  <a:moveTo>
                    <a:pt x="5462" y="1"/>
                  </a:moveTo>
                  <a:cubicBezTo>
                    <a:pt x="5349" y="1"/>
                    <a:pt x="5252" y="45"/>
                    <a:pt x="5229" y="163"/>
                  </a:cubicBezTo>
                  <a:lnTo>
                    <a:pt x="62" y="13325"/>
                  </a:lnTo>
                  <a:cubicBezTo>
                    <a:pt x="1" y="13477"/>
                    <a:pt x="62" y="13628"/>
                    <a:pt x="214" y="13659"/>
                  </a:cubicBezTo>
                  <a:cubicBezTo>
                    <a:pt x="238" y="13675"/>
                    <a:pt x="267" y="13683"/>
                    <a:pt x="298" y="13683"/>
                  </a:cubicBezTo>
                  <a:cubicBezTo>
                    <a:pt x="382" y="13683"/>
                    <a:pt x="481" y="13626"/>
                    <a:pt x="548" y="13537"/>
                  </a:cubicBezTo>
                  <a:lnTo>
                    <a:pt x="5715" y="346"/>
                  </a:lnTo>
                  <a:cubicBezTo>
                    <a:pt x="5746" y="194"/>
                    <a:pt x="5715" y="42"/>
                    <a:pt x="5563" y="11"/>
                  </a:cubicBezTo>
                  <a:cubicBezTo>
                    <a:pt x="5529" y="4"/>
                    <a:pt x="5495" y="1"/>
                    <a:pt x="5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11"/>
            <p:cNvSpPr/>
            <p:nvPr/>
          </p:nvSpPr>
          <p:spPr>
            <a:xfrm>
              <a:off x="770025" y="1995950"/>
              <a:ext cx="143650" cy="342800"/>
            </a:xfrm>
            <a:custGeom>
              <a:avLst/>
              <a:gdLst/>
              <a:ahLst/>
              <a:cxnLst/>
              <a:rect l="l" t="t" r="r" b="b"/>
              <a:pathLst>
                <a:path w="5746" h="13712" extrusionOk="0">
                  <a:moveTo>
                    <a:pt x="5447" y="0"/>
                  </a:moveTo>
                  <a:cubicBezTo>
                    <a:pt x="5339" y="0"/>
                    <a:pt x="5244" y="63"/>
                    <a:pt x="5199" y="175"/>
                  </a:cubicBezTo>
                  <a:lnTo>
                    <a:pt x="31" y="13337"/>
                  </a:lnTo>
                  <a:cubicBezTo>
                    <a:pt x="1" y="13489"/>
                    <a:pt x="31" y="13641"/>
                    <a:pt x="183" y="13701"/>
                  </a:cubicBezTo>
                  <a:cubicBezTo>
                    <a:pt x="218" y="13708"/>
                    <a:pt x="252" y="13712"/>
                    <a:pt x="285" y="13712"/>
                  </a:cubicBezTo>
                  <a:cubicBezTo>
                    <a:pt x="399" y="13712"/>
                    <a:pt x="501" y="13667"/>
                    <a:pt x="548" y="13549"/>
                  </a:cubicBezTo>
                  <a:lnTo>
                    <a:pt x="5715" y="358"/>
                  </a:lnTo>
                  <a:cubicBezTo>
                    <a:pt x="5746" y="206"/>
                    <a:pt x="5715" y="54"/>
                    <a:pt x="5563" y="23"/>
                  </a:cubicBezTo>
                  <a:cubicBezTo>
                    <a:pt x="5524" y="8"/>
                    <a:pt x="5485" y="0"/>
                    <a:pt x="54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11"/>
            <p:cNvSpPr/>
            <p:nvPr/>
          </p:nvSpPr>
          <p:spPr>
            <a:xfrm>
              <a:off x="834625" y="2020575"/>
              <a:ext cx="143650" cy="343150"/>
            </a:xfrm>
            <a:custGeom>
              <a:avLst/>
              <a:gdLst/>
              <a:ahLst/>
              <a:cxnLst/>
              <a:rect l="l" t="t" r="r" b="b"/>
              <a:pathLst>
                <a:path w="5746" h="13726" extrusionOk="0">
                  <a:moveTo>
                    <a:pt x="5458" y="0"/>
                  </a:moveTo>
                  <a:cubicBezTo>
                    <a:pt x="5337" y="0"/>
                    <a:pt x="5222" y="45"/>
                    <a:pt x="5198" y="163"/>
                  </a:cubicBezTo>
                  <a:lnTo>
                    <a:pt x="31" y="13355"/>
                  </a:lnTo>
                  <a:cubicBezTo>
                    <a:pt x="1" y="13507"/>
                    <a:pt x="31" y="13659"/>
                    <a:pt x="183" y="13689"/>
                  </a:cubicBezTo>
                  <a:cubicBezTo>
                    <a:pt x="216" y="13714"/>
                    <a:pt x="252" y="13725"/>
                    <a:pt x="288" y="13725"/>
                  </a:cubicBezTo>
                  <a:cubicBezTo>
                    <a:pt x="384" y="13725"/>
                    <a:pt x="482" y="13647"/>
                    <a:pt x="548" y="13537"/>
                  </a:cubicBezTo>
                  <a:lnTo>
                    <a:pt x="5715" y="345"/>
                  </a:lnTo>
                  <a:cubicBezTo>
                    <a:pt x="5745" y="193"/>
                    <a:pt x="5715" y="41"/>
                    <a:pt x="5563" y="11"/>
                  </a:cubicBezTo>
                  <a:cubicBezTo>
                    <a:pt x="5529" y="4"/>
                    <a:pt x="5493" y="0"/>
                    <a:pt x="5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11"/>
            <p:cNvSpPr/>
            <p:nvPr/>
          </p:nvSpPr>
          <p:spPr>
            <a:xfrm>
              <a:off x="898450" y="2046400"/>
              <a:ext cx="143650" cy="342525"/>
            </a:xfrm>
            <a:custGeom>
              <a:avLst/>
              <a:gdLst/>
              <a:ahLst/>
              <a:cxnLst/>
              <a:rect l="l" t="t" r="r" b="b"/>
              <a:pathLst>
                <a:path w="5746" h="13701" extrusionOk="0">
                  <a:moveTo>
                    <a:pt x="5432" y="1"/>
                  </a:moveTo>
                  <a:cubicBezTo>
                    <a:pt x="5319" y="1"/>
                    <a:pt x="5222" y="46"/>
                    <a:pt x="5199" y="163"/>
                  </a:cubicBezTo>
                  <a:lnTo>
                    <a:pt x="31" y="13355"/>
                  </a:lnTo>
                  <a:cubicBezTo>
                    <a:pt x="1" y="13507"/>
                    <a:pt x="31" y="13659"/>
                    <a:pt x="183" y="13689"/>
                  </a:cubicBezTo>
                  <a:cubicBezTo>
                    <a:pt x="217" y="13696"/>
                    <a:pt x="252" y="13700"/>
                    <a:pt x="284" y="13700"/>
                  </a:cubicBezTo>
                  <a:cubicBezTo>
                    <a:pt x="397" y="13700"/>
                    <a:pt x="494" y="13655"/>
                    <a:pt x="518" y="13537"/>
                  </a:cubicBezTo>
                  <a:lnTo>
                    <a:pt x="5685" y="346"/>
                  </a:lnTo>
                  <a:cubicBezTo>
                    <a:pt x="5746" y="194"/>
                    <a:pt x="5685" y="42"/>
                    <a:pt x="5533" y="11"/>
                  </a:cubicBezTo>
                  <a:cubicBezTo>
                    <a:pt x="5499" y="5"/>
                    <a:pt x="5465" y="1"/>
                    <a:pt x="5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111"/>
          <p:cNvGrpSpPr/>
          <p:nvPr/>
        </p:nvGrpSpPr>
        <p:grpSpPr>
          <a:xfrm>
            <a:off x="1280886" y="712204"/>
            <a:ext cx="943041" cy="964835"/>
            <a:chOff x="1258650" y="744800"/>
            <a:chExt cx="1386825" cy="1418875"/>
          </a:xfrm>
        </p:grpSpPr>
        <p:sp>
          <p:nvSpPr>
            <p:cNvPr id="4126" name="Google Shape;4126;p111"/>
            <p:cNvSpPr/>
            <p:nvPr/>
          </p:nvSpPr>
          <p:spPr>
            <a:xfrm>
              <a:off x="1258650" y="919000"/>
              <a:ext cx="1216600" cy="1243825"/>
            </a:xfrm>
            <a:custGeom>
              <a:avLst/>
              <a:gdLst/>
              <a:ahLst/>
              <a:cxnLst/>
              <a:rect l="l" t="t" r="r" b="b"/>
              <a:pathLst>
                <a:path w="48664" h="49753" extrusionOk="0">
                  <a:moveTo>
                    <a:pt x="39758" y="0"/>
                  </a:moveTo>
                  <a:lnTo>
                    <a:pt x="2311" y="39454"/>
                  </a:lnTo>
                  <a:cubicBezTo>
                    <a:pt x="0" y="41855"/>
                    <a:pt x="92" y="45746"/>
                    <a:pt x="2523" y="48056"/>
                  </a:cubicBezTo>
                  <a:cubicBezTo>
                    <a:pt x="3730" y="49189"/>
                    <a:pt x="5258" y="49752"/>
                    <a:pt x="6781" y="49752"/>
                  </a:cubicBezTo>
                  <a:cubicBezTo>
                    <a:pt x="8405" y="49752"/>
                    <a:pt x="10024" y="49113"/>
                    <a:pt x="11247" y="47843"/>
                  </a:cubicBezTo>
                  <a:lnTo>
                    <a:pt x="48664" y="8450"/>
                  </a:lnTo>
                  <a:lnTo>
                    <a:pt x="39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1"/>
            <p:cNvSpPr/>
            <p:nvPr/>
          </p:nvSpPr>
          <p:spPr>
            <a:xfrm>
              <a:off x="1267775" y="919750"/>
              <a:ext cx="1207475" cy="1242575"/>
            </a:xfrm>
            <a:custGeom>
              <a:avLst/>
              <a:gdLst/>
              <a:ahLst/>
              <a:cxnLst/>
              <a:rect l="l" t="t" r="r" b="b"/>
              <a:pathLst>
                <a:path w="48299" h="49703" extrusionOk="0">
                  <a:moveTo>
                    <a:pt x="39454" y="1"/>
                  </a:moveTo>
                  <a:lnTo>
                    <a:pt x="31551" y="8268"/>
                  </a:lnTo>
                  <a:lnTo>
                    <a:pt x="36931" y="13375"/>
                  </a:lnTo>
                  <a:cubicBezTo>
                    <a:pt x="37660" y="14074"/>
                    <a:pt x="37691" y="15199"/>
                    <a:pt x="37022" y="15928"/>
                  </a:cubicBezTo>
                  <a:lnTo>
                    <a:pt x="10456" y="43892"/>
                  </a:lnTo>
                  <a:cubicBezTo>
                    <a:pt x="9224" y="45200"/>
                    <a:pt x="7518" y="45917"/>
                    <a:pt x="5797" y="45917"/>
                  </a:cubicBezTo>
                  <a:cubicBezTo>
                    <a:pt x="4759" y="45917"/>
                    <a:pt x="3715" y="45657"/>
                    <a:pt x="2766" y="45108"/>
                  </a:cubicBezTo>
                  <a:cubicBezTo>
                    <a:pt x="1672" y="44470"/>
                    <a:pt x="882" y="43558"/>
                    <a:pt x="365" y="42524"/>
                  </a:cubicBezTo>
                  <a:lnTo>
                    <a:pt x="365" y="42524"/>
                  </a:lnTo>
                  <a:cubicBezTo>
                    <a:pt x="0" y="44530"/>
                    <a:pt x="669" y="46719"/>
                    <a:pt x="2310" y="48178"/>
                  </a:cubicBezTo>
                  <a:cubicBezTo>
                    <a:pt x="3466" y="49208"/>
                    <a:pt x="4895" y="49702"/>
                    <a:pt x="6327" y="49702"/>
                  </a:cubicBezTo>
                  <a:cubicBezTo>
                    <a:pt x="8022" y="49702"/>
                    <a:pt x="9721" y="49010"/>
                    <a:pt x="10973" y="47691"/>
                  </a:cubicBezTo>
                  <a:lnTo>
                    <a:pt x="40426" y="16688"/>
                  </a:lnTo>
                  <a:lnTo>
                    <a:pt x="48299" y="8390"/>
                  </a:lnTo>
                  <a:lnTo>
                    <a:pt x="46141" y="6353"/>
                  </a:lnTo>
                  <a:lnTo>
                    <a:pt x="39454" y="1"/>
                  </a:ln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1"/>
            <p:cNvSpPr/>
            <p:nvPr/>
          </p:nvSpPr>
          <p:spPr>
            <a:xfrm>
              <a:off x="1259400" y="1263225"/>
              <a:ext cx="889875" cy="900450"/>
            </a:xfrm>
            <a:custGeom>
              <a:avLst/>
              <a:gdLst/>
              <a:ahLst/>
              <a:cxnLst/>
              <a:rect l="l" t="t" r="r" b="b"/>
              <a:pathLst>
                <a:path w="35595" h="36018" extrusionOk="0">
                  <a:moveTo>
                    <a:pt x="26658" y="1"/>
                  </a:moveTo>
                  <a:lnTo>
                    <a:pt x="2311" y="25685"/>
                  </a:lnTo>
                  <a:cubicBezTo>
                    <a:pt x="1" y="28147"/>
                    <a:pt x="62" y="31977"/>
                    <a:pt x="2524" y="34348"/>
                  </a:cubicBezTo>
                  <a:cubicBezTo>
                    <a:pt x="3726" y="35462"/>
                    <a:pt x="5240" y="36018"/>
                    <a:pt x="6751" y="36018"/>
                  </a:cubicBezTo>
                  <a:cubicBezTo>
                    <a:pt x="8372" y="36018"/>
                    <a:pt x="9990" y="35379"/>
                    <a:pt x="11217" y="34104"/>
                  </a:cubicBezTo>
                  <a:lnTo>
                    <a:pt x="35594" y="8451"/>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1"/>
            <p:cNvSpPr/>
            <p:nvPr/>
          </p:nvSpPr>
          <p:spPr>
            <a:xfrm>
              <a:off x="1275375" y="1421275"/>
              <a:ext cx="873900" cy="740500"/>
            </a:xfrm>
            <a:custGeom>
              <a:avLst/>
              <a:gdLst/>
              <a:ahLst/>
              <a:cxnLst/>
              <a:rect l="l" t="t" r="r" b="b"/>
              <a:pathLst>
                <a:path w="34956" h="29620" extrusionOk="0">
                  <a:moveTo>
                    <a:pt x="32797" y="1"/>
                  </a:moveTo>
                  <a:lnTo>
                    <a:pt x="10000" y="23983"/>
                  </a:lnTo>
                  <a:cubicBezTo>
                    <a:pt x="8809" y="25253"/>
                    <a:pt x="7197" y="25892"/>
                    <a:pt x="5577" y="25892"/>
                  </a:cubicBezTo>
                  <a:cubicBezTo>
                    <a:pt x="4057" y="25892"/>
                    <a:pt x="2530" y="25329"/>
                    <a:pt x="1338" y="24196"/>
                  </a:cubicBezTo>
                  <a:cubicBezTo>
                    <a:pt x="790" y="23709"/>
                    <a:pt x="395" y="23102"/>
                    <a:pt x="91" y="22463"/>
                  </a:cubicBezTo>
                  <a:cubicBezTo>
                    <a:pt x="31" y="22676"/>
                    <a:pt x="0" y="22950"/>
                    <a:pt x="0" y="23193"/>
                  </a:cubicBezTo>
                  <a:lnTo>
                    <a:pt x="0" y="23861"/>
                  </a:lnTo>
                  <a:lnTo>
                    <a:pt x="0" y="24013"/>
                  </a:lnTo>
                  <a:cubicBezTo>
                    <a:pt x="0" y="24226"/>
                    <a:pt x="31" y="24409"/>
                    <a:pt x="91" y="24591"/>
                  </a:cubicBezTo>
                  <a:cubicBezTo>
                    <a:pt x="91" y="24621"/>
                    <a:pt x="91" y="24712"/>
                    <a:pt x="122" y="24743"/>
                  </a:cubicBezTo>
                  <a:cubicBezTo>
                    <a:pt x="152" y="24986"/>
                    <a:pt x="243" y="25199"/>
                    <a:pt x="274" y="25381"/>
                  </a:cubicBezTo>
                  <a:cubicBezTo>
                    <a:pt x="334" y="25624"/>
                    <a:pt x="426" y="25837"/>
                    <a:pt x="547" y="26050"/>
                  </a:cubicBezTo>
                  <a:cubicBezTo>
                    <a:pt x="578" y="26080"/>
                    <a:pt x="578" y="26141"/>
                    <a:pt x="608" y="26202"/>
                  </a:cubicBezTo>
                  <a:cubicBezTo>
                    <a:pt x="699" y="26354"/>
                    <a:pt x="760" y="26506"/>
                    <a:pt x="882" y="26658"/>
                  </a:cubicBezTo>
                  <a:cubicBezTo>
                    <a:pt x="912" y="26719"/>
                    <a:pt x="942" y="26749"/>
                    <a:pt x="1003" y="26840"/>
                  </a:cubicBezTo>
                  <a:cubicBezTo>
                    <a:pt x="1064" y="26992"/>
                    <a:pt x="1186" y="27083"/>
                    <a:pt x="1307" y="27266"/>
                  </a:cubicBezTo>
                  <a:cubicBezTo>
                    <a:pt x="1338" y="27296"/>
                    <a:pt x="1368" y="27357"/>
                    <a:pt x="1398" y="27418"/>
                  </a:cubicBezTo>
                  <a:cubicBezTo>
                    <a:pt x="1550" y="27600"/>
                    <a:pt x="1702" y="27782"/>
                    <a:pt x="1915" y="27934"/>
                  </a:cubicBezTo>
                  <a:cubicBezTo>
                    <a:pt x="3111" y="29056"/>
                    <a:pt x="4629" y="29619"/>
                    <a:pt x="6146" y="29619"/>
                  </a:cubicBezTo>
                  <a:cubicBezTo>
                    <a:pt x="7753" y="29619"/>
                    <a:pt x="9358" y="28988"/>
                    <a:pt x="10578" y="27722"/>
                  </a:cubicBezTo>
                  <a:lnTo>
                    <a:pt x="34955" y="2068"/>
                  </a:lnTo>
                  <a:lnTo>
                    <a:pt x="32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1"/>
            <p:cNvSpPr/>
            <p:nvPr/>
          </p:nvSpPr>
          <p:spPr>
            <a:xfrm>
              <a:off x="1434950" y="1130250"/>
              <a:ext cx="705200" cy="747750"/>
            </a:xfrm>
            <a:custGeom>
              <a:avLst/>
              <a:gdLst/>
              <a:ahLst/>
              <a:cxnLst/>
              <a:rect l="l" t="t" r="r" b="b"/>
              <a:pathLst>
                <a:path w="28208" h="29910" extrusionOk="0">
                  <a:moveTo>
                    <a:pt x="28207" y="0"/>
                  </a:moveTo>
                  <a:cubicBezTo>
                    <a:pt x="25624" y="2280"/>
                    <a:pt x="23131" y="4620"/>
                    <a:pt x="20700" y="7052"/>
                  </a:cubicBezTo>
                  <a:cubicBezTo>
                    <a:pt x="19484" y="8238"/>
                    <a:pt x="18298" y="9484"/>
                    <a:pt x="17083" y="10700"/>
                  </a:cubicBezTo>
                  <a:lnTo>
                    <a:pt x="13526" y="14438"/>
                  </a:lnTo>
                  <a:lnTo>
                    <a:pt x="10031" y="18177"/>
                  </a:lnTo>
                  <a:cubicBezTo>
                    <a:pt x="8876" y="19484"/>
                    <a:pt x="7751" y="20730"/>
                    <a:pt x="6596" y="22037"/>
                  </a:cubicBezTo>
                  <a:cubicBezTo>
                    <a:pt x="4377" y="24590"/>
                    <a:pt x="2128" y="27235"/>
                    <a:pt x="0" y="29910"/>
                  </a:cubicBezTo>
                  <a:cubicBezTo>
                    <a:pt x="2584" y="27630"/>
                    <a:pt x="5046" y="25289"/>
                    <a:pt x="7478" y="22858"/>
                  </a:cubicBezTo>
                  <a:cubicBezTo>
                    <a:pt x="8693" y="21672"/>
                    <a:pt x="9879" y="20426"/>
                    <a:pt x="11095" y="19210"/>
                  </a:cubicBezTo>
                  <a:lnTo>
                    <a:pt x="14681" y="15502"/>
                  </a:lnTo>
                  <a:lnTo>
                    <a:pt x="18177" y="11733"/>
                  </a:lnTo>
                  <a:cubicBezTo>
                    <a:pt x="19302" y="10426"/>
                    <a:pt x="20457" y="9180"/>
                    <a:pt x="21581" y="7903"/>
                  </a:cubicBezTo>
                  <a:cubicBezTo>
                    <a:pt x="23830" y="5320"/>
                    <a:pt x="26080" y="2675"/>
                    <a:pt x="28207"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11"/>
            <p:cNvSpPr/>
            <p:nvPr/>
          </p:nvSpPr>
          <p:spPr>
            <a:xfrm>
              <a:off x="2071725" y="744800"/>
              <a:ext cx="573750" cy="569275"/>
            </a:xfrm>
            <a:custGeom>
              <a:avLst/>
              <a:gdLst/>
              <a:ahLst/>
              <a:cxnLst/>
              <a:rect l="l" t="t" r="r" b="b"/>
              <a:pathLst>
                <a:path w="22950" h="22771" extrusionOk="0">
                  <a:moveTo>
                    <a:pt x="10924" y="0"/>
                  </a:moveTo>
                  <a:cubicBezTo>
                    <a:pt x="10700" y="0"/>
                    <a:pt x="10487" y="84"/>
                    <a:pt x="10335" y="251"/>
                  </a:cubicBezTo>
                  <a:lnTo>
                    <a:pt x="335" y="10768"/>
                  </a:lnTo>
                  <a:cubicBezTo>
                    <a:pt x="1" y="11163"/>
                    <a:pt x="1" y="11710"/>
                    <a:pt x="366" y="12075"/>
                  </a:cubicBezTo>
                  <a:lnTo>
                    <a:pt x="11308" y="22501"/>
                  </a:lnTo>
                  <a:cubicBezTo>
                    <a:pt x="11502" y="22679"/>
                    <a:pt x="11732" y="22770"/>
                    <a:pt x="11959" y="22770"/>
                  </a:cubicBezTo>
                  <a:cubicBezTo>
                    <a:pt x="12196" y="22770"/>
                    <a:pt x="12429" y="22672"/>
                    <a:pt x="12615" y="22470"/>
                  </a:cubicBezTo>
                  <a:lnTo>
                    <a:pt x="22585" y="11953"/>
                  </a:lnTo>
                  <a:cubicBezTo>
                    <a:pt x="22950" y="11558"/>
                    <a:pt x="22950" y="11011"/>
                    <a:pt x="22554" y="10646"/>
                  </a:cubicBezTo>
                  <a:lnTo>
                    <a:pt x="11582" y="251"/>
                  </a:lnTo>
                  <a:cubicBezTo>
                    <a:pt x="11384" y="84"/>
                    <a:pt x="11148" y="0"/>
                    <a:pt x="10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11"/>
            <p:cNvSpPr/>
            <p:nvPr/>
          </p:nvSpPr>
          <p:spPr>
            <a:xfrm>
              <a:off x="2073250" y="904550"/>
              <a:ext cx="567675" cy="405075"/>
            </a:xfrm>
            <a:custGeom>
              <a:avLst/>
              <a:gdLst/>
              <a:ahLst/>
              <a:cxnLst/>
              <a:rect l="l" t="t" r="r" b="b"/>
              <a:pathLst>
                <a:path w="22707" h="16203" extrusionOk="0">
                  <a:moveTo>
                    <a:pt x="17964" y="1"/>
                  </a:moveTo>
                  <a:lnTo>
                    <a:pt x="8694" y="9788"/>
                  </a:lnTo>
                  <a:cubicBezTo>
                    <a:pt x="8462" y="10035"/>
                    <a:pt x="8144" y="10157"/>
                    <a:pt x="7824" y="10157"/>
                  </a:cubicBezTo>
                  <a:cubicBezTo>
                    <a:pt x="7513" y="10157"/>
                    <a:pt x="7200" y="10043"/>
                    <a:pt x="6961" y="9819"/>
                  </a:cubicBezTo>
                  <a:lnTo>
                    <a:pt x="730" y="3892"/>
                  </a:lnTo>
                  <a:lnTo>
                    <a:pt x="457" y="4165"/>
                  </a:lnTo>
                  <a:cubicBezTo>
                    <a:pt x="1" y="4651"/>
                    <a:pt x="31" y="5442"/>
                    <a:pt x="548" y="5898"/>
                  </a:cubicBezTo>
                  <a:lnTo>
                    <a:pt x="11034" y="15867"/>
                  </a:lnTo>
                  <a:cubicBezTo>
                    <a:pt x="11270" y="16088"/>
                    <a:pt x="11577" y="16202"/>
                    <a:pt x="11882" y="16202"/>
                  </a:cubicBezTo>
                  <a:cubicBezTo>
                    <a:pt x="12208" y="16202"/>
                    <a:pt x="12532" y="16073"/>
                    <a:pt x="12767" y="15807"/>
                  </a:cubicBezTo>
                  <a:lnTo>
                    <a:pt x="22281" y="5776"/>
                  </a:lnTo>
                  <a:cubicBezTo>
                    <a:pt x="22706" y="5290"/>
                    <a:pt x="22706" y="4499"/>
                    <a:pt x="22220" y="4043"/>
                  </a:cubicBezTo>
                  <a:lnTo>
                    <a:pt x="17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11"/>
            <p:cNvSpPr/>
            <p:nvPr/>
          </p:nvSpPr>
          <p:spPr>
            <a:xfrm>
              <a:off x="2103650" y="775375"/>
              <a:ext cx="258375" cy="269700"/>
            </a:xfrm>
            <a:custGeom>
              <a:avLst/>
              <a:gdLst/>
              <a:ahLst/>
              <a:cxnLst/>
              <a:rect l="l" t="t" r="r" b="b"/>
              <a:pathLst>
                <a:path w="10335" h="10788" extrusionOk="0">
                  <a:moveTo>
                    <a:pt x="10042" y="1"/>
                  </a:moveTo>
                  <a:cubicBezTo>
                    <a:pt x="9978" y="1"/>
                    <a:pt x="9909" y="31"/>
                    <a:pt x="9849" y="92"/>
                  </a:cubicBezTo>
                  <a:lnTo>
                    <a:pt x="122" y="10335"/>
                  </a:lnTo>
                  <a:cubicBezTo>
                    <a:pt x="0" y="10457"/>
                    <a:pt x="31" y="10609"/>
                    <a:pt x="122" y="10730"/>
                  </a:cubicBezTo>
                  <a:cubicBezTo>
                    <a:pt x="177" y="10771"/>
                    <a:pt x="238" y="10788"/>
                    <a:pt x="297" y="10788"/>
                  </a:cubicBezTo>
                  <a:cubicBezTo>
                    <a:pt x="368" y="10788"/>
                    <a:pt x="437" y="10764"/>
                    <a:pt x="487" y="10730"/>
                  </a:cubicBezTo>
                  <a:lnTo>
                    <a:pt x="10213" y="457"/>
                  </a:lnTo>
                  <a:cubicBezTo>
                    <a:pt x="10335" y="365"/>
                    <a:pt x="10335" y="153"/>
                    <a:pt x="10213" y="92"/>
                  </a:cubicBezTo>
                  <a:cubicBezTo>
                    <a:pt x="10168" y="31"/>
                    <a:pt x="10107" y="1"/>
                    <a:pt x="10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1"/>
            <p:cNvSpPr/>
            <p:nvPr/>
          </p:nvSpPr>
          <p:spPr>
            <a:xfrm>
              <a:off x="2153800" y="823325"/>
              <a:ext cx="257625" cy="269425"/>
            </a:xfrm>
            <a:custGeom>
              <a:avLst/>
              <a:gdLst/>
              <a:ahLst/>
              <a:cxnLst/>
              <a:rect l="l" t="t" r="r" b="b"/>
              <a:pathLst>
                <a:path w="10305" h="10777" extrusionOk="0">
                  <a:moveTo>
                    <a:pt x="10066" y="1"/>
                  </a:moveTo>
                  <a:cubicBezTo>
                    <a:pt x="9991" y="1"/>
                    <a:pt x="9915" y="25"/>
                    <a:pt x="9849" y="58"/>
                  </a:cubicBezTo>
                  <a:lnTo>
                    <a:pt x="122" y="10332"/>
                  </a:lnTo>
                  <a:cubicBezTo>
                    <a:pt x="1" y="10423"/>
                    <a:pt x="61" y="10606"/>
                    <a:pt x="122" y="10697"/>
                  </a:cubicBezTo>
                  <a:cubicBezTo>
                    <a:pt x="179" y="10753"/>
                    <a:pt x="242" y="10777"/>
                    <a:pt x="305" y="10777"/>
                  </a:cubicBezTo>
                  <a:cubicBezTo>
                    <a:pt x="378" y="10777"/>
                    <a:pt x="452" y="10746"/>
                    <a:pt x="517" y="10697"/>
                  </a:cubicBezTo>
                  <a:lnTo>
                    <a:pt x="10244" y="453"/>
                  </a:lnTo>
                  <a:cubicBezTo>
                    <a:pt x="10305" y="332"/>
                    <a:pt x="10305" y="150"/>
                    <a:pt x="10244" y="58"/>
                  </a:cubicBezTo>
                  <a:cubicBezTo>
                    <a:pt x="10189" y="17"/>
                    <a:pt x="10128" y="1"/>
                    <a:pt x="10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1"/>
            <p:cNvSpPr/>
            <p:nvPr/>
          </p:nvSpPr>
          <p:spPr>
            <a:xfrm>
              <a:off x="2203200" y="870650"/>
              <a:ext cx="258375" cy="269425"/>
            </a:xfrm>
            <a:custGeom>
              <a:avLst/>
              <a:gdLst/>
              <a:ahLst/>
              <a:cxnLst/>
              <a:rect l="l" t="t" r="r" b="b"/>
              <a:pathLst>
                <a:path w="10335" h="10777" extrusionOk="0">
                  <a:moveTo>
                    <a:pt x="10061" y="0"/>
                  </a:moveTo>
                  <a:cubicBezTo>
                    <a:pt x="9987" y="0"/>
                    <a:pt x="9914" y="31"/>
                    <a:pt x="9848" y="80"/>
                  </a:cubicBezTo>
                  <a:lnTo>
                    <a:pt x="122" y="10324"/>
                  </a:lnTo>
                  <a:cubicBezTo>
                    <a:pt x="0" y="10445"/>
                    <a:pt x="61" y="10597"/>
                    <a:pt x="122" y="10719"/>
                  </a:cubicBezTo>
                  <a:cubicBezTo>
                    <a:pt x="177" y="10760"/>
                    <a:pt x="238" y="10776"/>
                    <a:pt x="300" y="10776"/>
                  </a:cubicBezTo>
                  <a:cubicBezTo>
                    <a:pt x="374" y="10776"/>
                    <a:pt x="450" y="10752"/>
                    <a:pt x="517" y="10719"/>
                  </a:cubicBezTo>
                  <a:lnTo>
                    <a:pt x="10244" y="445"/>
                  </a:lnTo>
                  <a:cubicBezTo>
                    <a:pt x="10335" y="354"/>
                    <a:pt x="10335" y="141"/>
                    <a:pt x="10244" y="80"/>
                  </a:cubicBezTo>
                  <a:cubicBezTo>
                    <a:pt x="10187" y="24"/>
                    <a:pt x="10124"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11"/>
            <p:cNvSpPr/>
            <p:nvPr/>
          </p:nvSpPr>
          <p:spPr>
            <a:xfrm>
              <a:off x="2254100" y="918325"/>
              <a:ext cx="258400" cy="269425"/>
            </a:xfrm>
            <a:custGeom>
              <a:avLst/>
              <a:gdLst/>
              <a:ahLst/>
              <a:cxnLst/>
              <a:rect l="l" t="t" r="r" b="b"/>
              <a:pathLst>
                <a:path w="10336" h="10777" extrusionOk="0">
                  <a:moveTo>
                    <a:pt x="10036" y="0"/>
                  </a:moveTo>
                  <a:cubicBezTo>
                    <a:pt x="9961" y="0"/>
                    <a:pt x="9885" y="24"/>
                    <a:pt x="9819" y="58"/>
                  </a:cubicBezTo>
                  <a:lnTo>
                    <a:pt x="92" y="10331"/>
                  </a:lnTo>
                  <a:cubicBezTo>
                    <a:pt x="1" y="10423"/>
                    <a:pt x="31" y="10605"/>
                    <a:pt x="92" y="10696"/>
                  </a:cubicBezTo>
                  <a:cubicBezTo>
                    <a:pt x="149" y="10753"/>
                    <a:pt x="212" y="10776"/>
                    <a:pt x="275" y="10776"/>
                  </a:cubicBezTo>
                  <a:cubicBezTo>
                    <a:pt x="348" y="10776"/>
                    <a:pt x="422" y="10745"/>
                    <a:pt x="487" y="10696"/>
                  </a:cubicBezTo>
                  <a:lnTo>
                    <a:pt x="10214" y="453"/>
                  </a:lnTo>
                  <a:cubicBezTo>
                    <a:pt x="10335" y="301"/>
                    <a:pt x="10275" y="149"/>
                    <a:pt x="10214" y="58"/>
                  </a:cubicBezTo>
                  <a:cubicBezTo>
                    <a:pt x="10159" y="17"/>
                    <a:pt x="10098" y="0"/>
                    <a:pt x="10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11"/>
            <p:cNvSpPr/>
            <p:nvPr/>
          </p:nvSpPr>
          <p:spPr>
            <a:xfrm>
              <a:off x="2303500" y="964875"/>
              <a:ext cx="258400" cy="269425"/>
            </a:xfrm>
            <a:custGeom>
              <a:avLst/>
              <a:gdLst/>
              <a:ahLst/>
              <a:cxnLst/>
              <a:rect l="l" t="t" r="r" b="b"/>
              <a:pathLst>
                <a:path w="10336" h="10777" extrusionOk="0">
                  <a:moveTo>
                    <a:pt x="10030" y="0"/>
                  </a:moveTo>
                  <a:cubicBezTo>
                    <a:pt x="9957" y="0"/>
                    <a:pt x="9883" y="32"/>
                    <a:pt x="9818" y="80"/>
                  </a:cubicBezTo>
                  <a:lnTo>
                    <a:pt x="92" y="10324"/>
                  </a:lnTo>
                  <a:cubicBezTo>
                    <a:pt x="1" y="10445"/>
                    <a:pt x="31" y="10597"/>
                    <a:pt x="92" y="10719"/>
                  </a:cubicBezTo>
                  <a:cubicBezTo>
                    <a:pt x="147" y="10760"/>
                    <a:pt x="208" y="10776"/>
                    <a:pt x="269" y="10776"/>
                  </a:cubicBezTo>
                  <a:cubicBezTo>
                    <a:pt x="344" y="10776"/>
                    <a:pt x="420" y="10752"/>
                    <a:pt x="487" y="10719"/>
                  </a:cubicBezTo>
                  <a:lnTo>
                    <a:pt x="10213" y="445"/>
                  </a:lnTo>
                  <a:cubicBezTo>
                    <a:pt x="10335" y="323"/>
                    <a:pt x="10335" y="171"/>
                    <a:pt x="10213" y="80"/>
                  </a:cubicBezTo>
                  <a:cubicBezTo>
                    <a:pt x="10157" y="24"/>
                    <a:pt x="10094" y="0"/>
                    <a:pt x="10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1"/>
            <p:cNvSpPr/>
            <p:nvPr/>
          </p:nvSpPr>
          <p:spPr>
            <a:xfrm>
              <a:off x="2353650" y="1011700"/>
              <a:ext cx="258400" cy="270275"/>
            </a:xfrm>
            <a:custGeom>
              <a:avLst/>
              <a:gdLst/>
              <a:ahLst/>
              <a:cxnLst/>
              <a:rect l="l" t="t" r="r" b="b"/>
              <a:pathLst>
                <a:path w="10336" h="10811" extrusionOk="0">
                  <a:moveTo>
                    <a:pt x="10020" y="1"/>
                  </a:moveTo>
                  <a:cubicBezTo>
                    <a:pt x="9955" y="1"/>
                    <a:pt x="9894" y="31"/>
                    <a:pt x="9849" y="92"/>
                  </a:cubicBezTo>
                  <a:lnTo>
                    <a:pt x="122" y="10366"/>
                  </a:lnTo>
                  <a:cubicBezTo>
                    <a:pt x="1" y="10457"/>
                    <a:pt x="31" y="10609"/>
                    <a:pt x="122" y="10730"/>
                  </a:cubicBezTo>
                  <a:cubicBezTo>
                    <a:pt x="165" y="10787"/>
                    <a:pt x="220" y="10810"/>
                    <a:pt x="280" y="10810"/>
                  </a:cubicBezTo>
                  <a:cubicBezTo>
                    <a:pt x="348" y="10810"/>
                    <a:pt x="422" y="10779"/>
                    <a:pt x="487" y="10730"/>
                  </a:cubicBezTo>
                  <a:lnTo>
                    <a:pt x="10214" y="487"/>
                  </a:lnTo>
                  <a:cubicBezTo>
                    <a:pt x="10335" y="365"/>
                    <a:pt x="10335" y="213"/>
                    <a:pt x="10214" y="92"/>
                  </a:cubicBezTo>
                  <a:cubicBezTo>
                    <a:pt x="10153" y="31"/>
                    <a:pt x="10084" y="1"/>
                    <a:pt x="10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111"/>
          <p:cNvGrpSpPr/>
          <p:nvPr/>
        </p:nvGrpSpPr>
        <p:grpSpPr>
          <a:xfrm>
            <a:off x="6767459" y="2993871"/>
            <a:ext cx="1386859" cy="1793123"/>
            <a:chOff x="5485925" y="2536800"/>
            <a:chExt cx="1705225" cy="2204750"/>
          </a:xfrm>
        </p:grpSpPr>
        <p:sp>
          <p:nvSpPr>
            <p:cNvPr id="4140" name="Google Shape;4140;p111"/>
            <p:cNvSpPr/>
            <p:nvPr/>
          </p:nvSpPr>
          <p:spPr>
            <a:xfrm>
              <a:off x="5485925" y="2781475"/>
              <a:ext cx="1580600" cy="1959300"/>
            </a:xfrm>
            <a:custGeom>
              <a:avLst/>
              <a:gdLst/>
              <a:ahLst/>
              <a:cxnLst/>
              <a:rect l="l" t="t" r="r" b="b"/>
              <a:pathLst>
                <a:path w="63224" h="78372" extrusionOk="0">
                  <a:moveTo>
                    <a:pt x="44226" y="1"/>
                  </a:moveTo>
                  <a:lnTo>
                    <a:pt x="43284" y="1794"/>
                  </a:lnTo>
                  <a:cubicBezTo>
                    <a:pt x="41947" y="4256"/>
                    <a:pt x="39424" y="5776"/>
                    <a:pt x="36628" y="5807"/>
                  </a:cubicBezTo>
                  <a:lnTo>
                    <a:pt x="33041" y="5867"/>
                  </a:lnTo>
                  <a:cubicBezTo>
                    <a:pt x="30244" y="5898"/>
                    <a:pt x="27722" y="7448"/>
                    <a:pt x="26384" y="9880"/>
                  </a:cubicBezTo>
                  <a:lnTo>
                    <a:pt x="1733" y="55868"/>
                  </a:lnTo>
                  <a:cubicBezTo>
                    <a:pt x="1" y="59029"/>
                    <a:pt x="1217" y="62981"/>
                    <a:pt x="4378" y="64683"/>
                  </a:cubicBezTo>
                  <a:lnTo>
                    <a:pt x="28421" y="77601"/>
                  </a:lnTo>
                  <a:cubicBezTo>
                    <a:pt x="29393" y="78124"/>
                    <a:pt x="30439" y="78372"/>
                    <a:pt x="31472" y="78372"/>
                  </a:cubicBezTo>
                  <a:cubicBezTo>
                    <a:pt x="33799" y="78372"/>
                    <a:pt x="36057" y="77115"/>
                    <a:pt x="37235" y="74926"/>
                  </a:cubicBezTo>
                  <a:lnTo>
                    <a:pt x="61917" y="29029"/>
                  </a:lnTo>
                  <a:cubicBezTo>
                    <a:pt x="63224" y="26567"/>
                    <a:pt x="63133" y="23588"/>
                    <a:pt x="61613" y="21247"/>
                  </a:cubicBezTo>
                  <a:lnTo>
                    <a:pt x="59668" y="18208"/>
                  </a:lnTo>
                  <a:cubicBezTo>
                    <a:pt x="58148" y="15867"/>
                    <a:pt x="58026" y="12889"/>
                    <a:pt x="59364" y="10427"/>
                  </a:cubicBezTo>
                  <a:lnTo>
                    <a:pt x="60306" y="8664"/>
                  </a:lnTo>
                  <a:lnTo>
                    <a:pt x="44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1"/>
            <p:cNvSpPr/>
            <p:nvPr/>
          </p:nvSpPr>
          <p:spPr>
            <a:xfrm>
              <a:off x="5528475" y="3021600"/>
              <a:ext cx="1509950" cy="1635325"/>
            </a:xfrm>
            <a:custGeom>
              <a:avLst/>
              <a:gdLst/>
              <a:ahLst/>
              <a:cxnLst/>
              <a:rect l="l" t="t" r="r" b="b"/>
              <a:pathLst>
                <a:path w="60398" h="65413" extrusionOk="0">
                  <a:moveTo>
                    <a:pt x="24865" y="1"/>
                  </a:moveTo>
                  <a:lnTo>
                    <a:pt x="1" y="46324"/>
                  </a:lnTo>
                  <a:lnTo>
                    <a:pt x="35503" y="65412"/>
                  </a:lnTo>
                  <a:lnTo>
                    <a:pt x="60397" y="19059"/>
                  </a:lnTo>
                  <a:lnTo>
                    <a:pt x="24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11"/>
            <p:cNvSpPr/>
            <p:nvPr/>
          </p:nvSpPr>
          <p:spPr>
            <a:xfrm>
              <a:off x="6088525" y="3021600"/>
              <a:ext cx="949900" cy="592000"/>
            </a:xfrm>
            <a:custGeom>
              <a:avLst/>
              <a:gdLst/>
              <a:ahLst/>
              <a:cxnLst/>
              <a:rect l="l" t="t" r="r" b="b"/>
              <a:pathLst>
                <a:path w="37996" h="23680" extrusionOk="0">
                  <a:moveTo>
                    <a:pt x="2493" y="1"/>
                  </a:moveTo>
                  <a:lnTo>
                    <a:pt x="1" y="4621"/>
                  </a:lnTo>
                  <a:lnTo>
                    <a:pt x="35533" y="23679"/>
                  </a:lnTo>
                  <a:lnTo>
                    <a:pt x="37995" y="19059"/>
                  </a:lnTo>
                  <a:lnTo>
                    <a:pt x="24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11"/>
            <p:cNvSpPr/>
            <p:nvPr/>
          </p:nvSpPr>
          <p:spPr>
            <a:xfrm>
              <a:off x="5527725" y="4063425"/>
              <a:ext cx="949900" cy="591975"/>
            </a:xfrm>
            <a:custGeom>
              <a:avLst/>
              <a:gdLst/>
              <a:ahLst/>
              <a:cxnLst/>
              <a:rect l="l" t="t" r="r" b="b"/>
              <a:pathLst>
                <a:path w="37996" h="23679" extrusionOk="0">
                  <a:moveTo>
                    <a:pt x="2463" y="0"/>
                  </a:moveTo>
                  <a:lnTo>
                    <a:pt x="0" y="4620"/>
                  </a:lnTo>
                  <a:lnTo>
                    <a:pt x="35503" y="23678"/>
                  </a:lnTo>
                  <a:lnTo>
                    <a:pt x="37995" y="19058"/>
                  </a:lnTo>
                  <a:lnTo>
                    <a:pt x="24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1"/>
            <p:cNvSpPr/>
            <p:nvPr/>
          </p:nvSpPr>
          <p:spPr>
            <a:xfrm>
              <a:off x="5593075" y="2921300"/>
              <a:ext cx="1473450" cy="1820250"/>
            </a:xfrm>
            <a:custGeom>
              <a:avLst/>
              <a:gdLst/>
              <a:ahLst/>
              <a:cxnLst/>
              <a:rect l="l" t="t" r="r" b="b"/>
              <a:pathLst>
                <a:path w="58938" h="72810" extrusionOk="0">
                  <a:moveTo>
                    <a:pt x="1" y="59090"/>
                  </a:moveTo>
                  <a:lnTo>
                    <a:pt x="18360" y="68938"/>
                  </a:lnTo>
                  <a:cubicBezTo>
                    <a:pt x="18412" y="68966"/>
                    <a:pt x="18466" y="68994"/>
                    <a:pt x="18519" y="69021"/>
                  </a:cubicBezTo>
                  <a:lnTo>
                    <a:pt x="18519" y="69021"/>
                  </a:lnTo>
                  <a:lnTo>
                    <a:pt x="92" y="59120"/>
                  </a:lnTo>
                  <a:cubicBezTo>
                    <a:pt x="61" y="59120"/>
                    <a:pt x="61" y="59090"/>
                    <a:pt x="1" y="59090"/>
                  </a:cubicBezTo>
                  <a:close/>
                  <a:moveTo>
                    <a:pt x="50245" y="1"/>
                  </a:moveTo>
                  <a:lnTo>
                    <a:pt x="49302" y="1764"/>
                  </a:lnTo>
                  <a:cubicBezTo>
                    <a:pt x="47965" y="4226"/>
                    <a:pt x="48087" y="7174"/>
                    <a:pt x="49606" y="9545"/>
                  </a:cubicBezTo>
                  <a:lnTo>
                    <a:pt x="51552" y="12585"/>
                  </a:lnTo>
                  <a:cubicBezTo>
                    <a:pt x="53071" y="14925"/>
                    <a:pt x="53163" y="17904"/>
                    <a:pt x="51856" y="20366"/>
                  </a:cubicBezTo>
                  <a:lnTo>
                    <a:pt x="27174" y="66263"/>
                  </a:lnTo>
                  <a:cubicBezTo>
                    <a:pt x="25995" y="68452"/>
                    <a:pt x="23738" y="69709"/>
                    <a:pt x="21411" y="69709"/>
                  </a:cubicBezTo>
                  <a:cubicBezTo>
                    <a:pt x="20434" y="69709"/>
                    <a:pt x="19445" y="69487"/>
                    <a:pt x="18519" y="69021"/>
                  </a:cubicBezTo>
                  <a:lnTo>
                    <a:pt x="18519" y="69021"/>
                  </a:lnTo>
                  <a:lnTo>
                    <a:pt x="24135" y="72038"/>
                  </a:lnTo>
                  <a:cubicBezTo>
                    <a:pt x="25108" y="72562"/>
                    <a:pt x="26157" y="72810"/>
                    <a:pt x="27191" y="72810"/>
                  </a:cubicBezTo>
                  <a:cubicBezTo>
                    <a:pt x="29516" y="72810"/>
                    <a:pt x="31772" y="71560"/>
                    <a:pt x="32949" y="69394"/>
                  </a:cubicBezTo>
                  <a:lnTo>
                    <a:pt x="57631" y="23436"/>
                  </a:lnTo>
                  <a:cubicBezTo>
                    <a:pt x="58938" y="20974"/>
                    <a:pt x="58847" y="17995"/>
                    <a:pt x="57327" y="15654"/>
                  </a:cubicBezTo>
                  <a:lnTo>
                    <a:pt x="55382" y="12615"/>
                  </a:lnTo>
                  <a:cubicBezTo>
                    <a:pt x="53862" y="10274"/>
                    <a:pt x="53740" y="7296"/>
                    <a:pt x="55078" y="4834"/>
                  </a:cubicBezTo>
                  <a:lnTo>
                    <a:pt x="56020" y="3071"/>
                  </a:lnTo>
                  <a:lnTo>
                    <a:pt x="50245" y="1"/>
                  </a:ln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1"/>
            <p:cNvSpPr/>
            <p:nvPr/>
          </p:nvSpPr>
          <p:spPr>
            <a:xfrm>
              <a:off x="5869675" y="3792900"/>
              <a:ext cx="503825" cy="292575"/>
            </a:xfrm>
            <a:custGeom>
              <a:avLst/>
              <a:gdLst/>
              <a:ahLst/>
              <a:cxnLst/>
              <a:rect l="l" t="t" r="r" b="b"/>
              <a:pathLst>
                <a:path w="20153" h="11703" extrusionOk="0">
                  <a:moveTo>
                    <a:pt x="456" y="0"/>
                  </a:moveTo>
                  <a:lnTo>
                    <a:pt x="1" y="852"/>
                  </a:lnTo>
                  <a:lnTo>
                    <a:pt x="19667" y="11703"/>
                  </a:lnTo>
                  <a:lnTo>
                    <a:pt x="20153" y="10882"/>
                  </a:lnTo>
                  <a:lnTo>
                    <a:pt x="4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1"/>
            <p:cNvSpPr/>
            <p:nvPr/>
          </p:nvSpPr>
          <p:spPr>
            <a:xfrm>
              <a:off x="5831675" y="3862050"/>
              <a:ext cx="667225" cy="382250"/>
            </a:xfrm>
            <a:custGeom>
              <a:avLst/>
              <a:gdLst/>
              <a:ahLst/>
              <a:cxnLst/>
              <a:rect l="l" t="t" r="r" b="b"/>
              <a:pathLst>
                <a:path w="26689" h="15290" extrusionOk="0">
                  <a:moveTo>
                    <a:pt x="457" y="0"/>
                  </a:moveTo>
                  <a:lnTo>
                    <a:pt x="1" y="821"/>
                  </a:lnTo>
                  <a:lnTo>
                    <a:pt x="26202" y="15289"/>
                  </a:lnTo>
                  <a:lnTo>
                    <a:pt x="26688" y="14469"/>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1"/>
            <p:cNvSpPr/>
            <p:nvPr/>
          </p:nvSpPr>
          <p:spPr>
            <a:xfrm>
              <a:off x="5945675" y="3655350"/>
              <a:ext cx="503825" cy="292600"/>
            </a:xfrm>
            <a:custGeom>
              <a:avLst/>
              <a:gdLst/>
              <a:ahLst/>
              <a:cxnLst/>
              <a:rect l="l" t="t" r="r" b="b"/>
              <a:pathLst>
                <a:path w="20153" h="11704" extrusionOk="0">
                  <a:moveTo>
                    <a:pt x="456" y="1"/>
                  </a:moveTo>
                  <a:lnTo>
                    <a:pt x="0" y="852"/>
                  </a:lnTo>
                  <a:lnTo>
                    <a:pt x="19697" y="11703"/>
                  </a:lnTo>
                  <a:lnTo>
                    <a:pt x="20152" y="10882"/>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11"/>
            <p:cNvSpPr/>
            <p:nvPr/>
          </p:nvSpPr>
          <p:spPr>
            <a:xfrm>
              <a:off x="5907675" y="3724500"/>
              <a:ext cx="667200" cy="382250"/>
            </a:xfrm>
            <a:custGeom>
              <a:avLst/>
              <a:gdLst/>
              <a:ahLst/>
              <a:cxnLst/>
              <a:rect l="l" t="t" r="r" b="b"/>
              <a:pathLst>
                <a:path w="26688" h="15290" extrusionOk="0">
                  <a:moveTo>
                    <a:pt x="487" y="1"/>
                  </a:moveTo>
                  <a:lnTo>
                    <a:pt x="0" y="822"/>
                  </a:lnTo>
                  <a:lnTo>
                    <a:pt x="26232" y="15290"/>
                  </a:lnTo>
                  <a:lnTo>
                    <a:pt x="26688" y="14469"/>
                  </a:lnTo>
                  <a:lnTo>
                    <a:pt x="4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11"/>
            <p:cNvSpPr/>
            <p:nvPr/>
          </p:nvSpPr>
          <p:spPr>
            <a:xfrm>
              <a:off x="5793675" y="3929675"/>
              <a:ext cx="402025" cy="237125"/>
            </a:xfrm>
            <a:custGeom>
              <a:avLst/>
              <a:gdLst/>
              <a:ahLst/>
              <a:cxnLst/>
              <a:rect l="l" t="t" r="r" b="b"/>
              <a:pathLst>
                <a:path w="16081" h="9485" extrusionOk="0">
                  <a:moveTo>
                    <a:pt x="457" y="1"/>
                  </a:moveTo>
                  <a:lnTo>
                    <a:pt x="1" y="852"/>
                  </a:lnTo>
                  <a:lnTo>
                    <a:pt x="15624" y="9484"/>
                  </a:lnTo>
                  <a:lnTo>
                    <a:pt x="16080" y="863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1"/>
            <p:cNvSpPr/>
            <p:nvPr/>
          </p:nvSpPr>
          <p:spPr>
            <a:xfrm>
              <a:off x="5756450" y="3998825"/>
              <a:ext cx="646700" cy="371625"/>
            </a:xfrm>
            <a:custGeom>
              <a:avLst/>
              <a:gdLst/>
              <a:ahLst/>
              <a:cxnLst/>
              <a:rect l="l" t="t" r="r" b="b"/>
              <a:pathLst>
                <a:path w="25868" h="14865" extrusionOk="0">
                  <a:moveTo>
                    <a:pt x="457" y="1"/>
                  </a:moveTo>
                  <a:lnTo>
                    <a:pt x="1" y="821"/>
                  </a:lnTo>
                  <a:lnTo>
                    <a:pt x="25411" y="14864"/>
                  </a:lnTo>
                  <a:lnTo>
                    <a:pt x="25867" y="1404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1"/>
            <p:cNvSpPr/>
            <p:nvPr/>
          </p:nvSpPr>
          <p:spPr>
            <a:xfrm>
              <a:off x="6238225" y="3450200"/>
              <a:ext cx="349575" cy="348800"/>
            </a:xfrm>
            <a:custGeom>
              <a:avLst/>
              <a:gdLst/>
              <a:ahLst/>
              <a:cxnLst/>
              <a:rect l="l" t="t" r="r" b="b"/>
              <a:pathLst>
                <a:path w="13983" h="13952" extrusionOk="0">
                  <a:moveTo>
                    <a:pt x="8390" y="0"/>
                  </a:moveTo>
                  <a:lnTo>
                    <a:pt x="6171" y="4073"/>
                  </a:lnTo>
                  <a:lnTo>
                    <a:pt x="2098" y="1824"/>
                  </a:lnTo>
                  <a:lnTo>
                    <a:pt x="0" y="5562"/>
                  </a:lnTo>
                  <a:lnTo>
                    <a:pt x="4104" y="7842"/>
                  </a:lnTo>
                  <a:lnTo>
                    <a:pt x="1885" y="11915"/>
                  </a:lnTo>
                  <a:lnTo>
                    <a:pt x="5593" y="13952"/>
                  </a:lnTo>
                  <a:lnTo>
                    <a:pt x="7843" y="9879"/>
                  </a:lnTo>
                  <a:lnTo>
                    <a:pt x="11916" y="12128"/>
                  </a:lnTo>
                  <a:lnTo>
                    <a:pt x="13983" y="8420"/>
                  </a:lnTo>
                  <a:lnTo>
                    <a:pt x="9879" y="6170"/>
                  </a:lnTo>
                  <a:lnTo>
                    <a:pt x="12128" y="2067"/>
                  </a:lnTo>
                  <a:lnTo>
                    <a:pt x="8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11"/>
            <p:cNvSpPr/>
            <p:nvPr/>
          </p:nvSpPr>
          <p:spPr>
            <a:xfrm>
              <a:off x="6569550" y="2783775"/>
              <a:ext cx="421750" cy="259900"/>
            </a:xfrm>
            <a:custGeom>
              <a:avLst/>
              <a:gdLst/>
              <a:ahLst/>
              <a:cxnLst/>
              <a:rect l="l" t="t" r="r" b="b"/>
              <a:pathLst>
                <a:path w="16870" h="10396" extrusionOk="0">
                  <a:moveTo>
                    <a:pt x="881" y="0"/>
                  </a:moveTo>
                  <a:lnTo>
                    <a:pt x="0" y="1550"/>
                  </a:lnTo>
                  <a:lnTo>
                    <a:pt x="16019" y="10395"/>
                  </a:lnTo>
                  <a:lnTo>
                    <a:pt x="16870" y="881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11"/>
            <p:cNvSpPr/>
            <p:nvPr/>
          </p:nvSpPr>
          <p:spPr>
            <a:xfrm>
              <a:off x="6498100" y="2543750"/>
              <a:ext cx="693050" cy="504950"/>
            </a:xfrm>
            <a:custGeom>
              <a:avLst/>
              <a:gdLst/>
              <a:ahLst/>
              <a:cxnLst/>
              <a:rect l="l" t="t" r="r" b="b"/>
              <a:pathLst>
                <a:path w="27722" h="20198" extrusionOk="0">
                  <a:moveTo>
                    <a:pt x="4491" y="1"/>
                  </a:moveTo>
                  <a:cubicBezTo>
                    <a:pt x="4115" y="1"/>
                    <a:pt x="3761" y="197"/>
                    <a:pt x="3557" y="543"/>
                  </a:cubicBezTo>
                  <a:lnTo>
                    <a:pt x="305" y="6440"/>
                  </a:lnTo>
                  <a:cubicBezTo>
                    <a:pt x="1" y="6987"/>
                    <a:pt x="183" y="7625"/>
                    <a:pt x="700" y="7929"/>
                  </a:cubicBezTo>
                  <a:lnTo>
                    <a:pt x="22676" y="20057"/>
                  </a:lnTo>
                  <a:cubicBezTo>
                    <a:pt x="22839" y="20153"/>
                    <a:pt x="23016" y="20197"/>
                    <a:pt x="23193" y="20197"/>
                  </a:cubicBezTo>
                  <a:cubicBezTo>
                    <a:pt x="23577" y="20197"/>
                    <a:pt x="23957" y="19986"/>
                    <a:pt x="24165" y="19632"/>
                  </a:cubicBezTo>
                  <a:lnTo>
                    <a:pt x="27418" y="13735"/>
                  </a:lnTo>
                  <a:cubicBezTo>
                    <a:pt x="27722" y="13218"/>
                    <a:pt x="27539" y="12550"/>
                    <a:pt x="26992" y="12246"/>
                  </a:cubicBezTo>
                  <a:lnTo>
                    <a:pt x="5047" y="148"/>
                  </a:lnTo>
                  <a:cubicBezTo>
                    <a:pt x="4866" y="48"/>
                    <a:pt x="4676" y="1"/>
                    <a:pt x="4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1"/>
            <p:cNvSpPr/>
            <p:nvPr/>
          </p:nvSpPr>
          <p:spPr>
            <a:xfrm>
              <a:off x="6508750" y="2536800"/>
              <a:ext cx="147450" cy="226475"/>
            </a:xfrm>
            <a:custGeom>
              <a:avLst/>
              <a:gdLst/>
              <a:ahLst/>
              <a:cxnLst/>
              <a:rect l="l" t="t" r="r" b="b"/>
              <a:pathLst>
                <a:path w="5898" h="9059" extrusionOk="0">
                  <a:moveTo>
                    <a:pt x="4590" y="1"/>
                  </a:moveTo>
                  <a:lnTo>
                    <a:pt x="0" y="8329"/>
                  </a:lnTo>
                  <a:lnTo>
                    <a:pt x="1277" y="9058"/>
                  </a:lnTo>
                  <a:lnTo>
                    <a:pt x="5897" y="700"/>
                  </a:lnTo>
                  <a:lnTo>
                    <a:pt x="4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1"/>
            <p:cNvSpPr/>
            <p:nvPr/>
          </p:nvSpPr>
          <p:spPr>
            <a:xfrm>
              <a:off x="6583225" y="2577825"/>
              <a:ext cx="147425" cy="226475"/>
            </a:xfrm>
            <a:custGeom>
              <a:avLst/>
              <a:gdLst/>
              <a:ahLst/>
              <a:cxnLst/>
              <a:rect l="l" t="t" r="r" b="b"/>
              <a:pathLst>
                <a:path w="5897" h="9059" extrusionOk="0">
                  <a:moveTo>
                    <a:pt x="4620" y="1"/>
                  </a:moveTo>
                  <a:lnTo>
                    <a:pt x="0" y="8329"/>
                  </a:lnTo>
                  <a:lnTo>
                    <a:pt x="1307" y="9059"/>
                  </a:lnTo>
                  <a:lnTo>
                    <a:pt x="589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1"/>
            <p:cNvSpPr/>
            <p:nvPr/>
          </p:nvSpPr>
          <p:spPr>
            <a:xfrm>
              <a:off x="6657675" y="2618100"/>
              <a:ext cx="147450" cy="227250"/>
            </a:xfrm>
            <a:custGeom>
              <a:avLst/>
              <a:gdLst/>
              <a:ahLst/>
              <a:cxnLst/>
              <a:rect l="l" t="t" r="r" b="b"/>
              <a:pathLst>
                <a:path w="5898" h="9090" extrusionOk="0">
                  <a:moveTo>
                    <a:pt x="4621" y="1"/>
                  </a:moveTo>
                  <a:lnTo>
                    <a:pt x="1" y="8360"/>
                  </a:lnTo>
                  <a:lnTo>
                    <a:pt x="1308" y="9089"/>
                  </a:lnTo>
                  <a:lnTo>
                    <a:pt x="5898" y="730"/>
                  </a:lnTo>
                  <a:lnTo>
                    <a:pt x="4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11"/>
            <p:cNvSpPr/>
            <p:nvPr/>
          </p:nvSpPr>
          <p:spPr>
            <a:xfrm>
              <a:off x="6732150" y="2659150"/>
              <a:ext cx="147450" cy="226475"/>
            </a:xfrm>
            <a:custGeom>
              <a:avLst/>
              <a:gdLst/>
              <a:ahLst/>
              <a:cxnLst/>
              <a:rect l="l" t="t" r="r" b="b"/>
              <a:pathLst>
                <a:path w="5898" h="9059" extrusionOk="0">
                  <a:moveTo>
                    <a:pt x="4590" y="0"/>
                  </a:moveTo>
                  <a:lnTo>
                    <a:pt x="1" y="8359"/>
                  </a:lnTo>
                  <a:lnTo>
                    <a:pt x="1277" y="9058"/>
                  </a:lnTo>
                  <a:lnTo>
                    <a:pt x="5897" y="730"/>
                  </a:lnTo>
                  <a:lnTo>
                    <a:pt x="45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11"/>
            <p:cNvSpPr/>
            <p:nvPr/>
          </p:nvSpPr>
          <p:spPr>
            <a:xfrm>
              <a:off x="6805875" y="2700175"/>
              <a:ext cx="148200" cy="226475"/>
            </a:xfrm>
            <a:custGeom>
              <a:avLst/>
              <a:gdLst/>
              <a:ahLst/>
              <a:cxnLst/>
              <a:rect l="l" t="t" r="r" b="b"/>
              <a:pathLst>
                <a:path w="5928" h="9059" extrusionOk="0">
                  <a:moveTo>
                    <a:pt x="4620" y="1"/>
                  </a:moveTo>
                  <a:lnTo>
                    <a:pt x="0" y="8329"/>
                  </a:lnTo>
                  <a:lnTo>
                    <a:pt x="1307" y="9059"/>
                  </a:lnTo>
                  <a:lnTo>
                    <a:pt x="592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1"/>
            <p:cNvSpPr/>
            <p:nvPr/>
          </p:nvSpPr>
          <p:spPr>
            <a:xfrm>
              <a:off x="6880325" y="2741975"/>
              <a:ext cx="147450" cy="226475"/>
            </a:xfrm>
            <a:custGeom>
              <a:avLst/>
              <a:gdLst/>
              <a:ahLst/>
              <a:cxnLst/>
              <a:rect l="l" t="t" r="r" b="b"/>
              <a:pathLst>
                <a:path w="5898" h="9059" extrusionOk="0">
                  <a:moveTo>
                    <a:pt x="4621" y="0"/>
                  </a:moveTo>
                  <a:lnTo>
                    <a:pt x="1" y="8359"/>
                  </a:lnTo>
                  <a:lnTo>
                    <a:pt x="1308" y="9058"/>
                  </a:lnTo>
                  <a:lnTo>
                    <a:pt x="5898" y="730"/>
                  </a:lnTo>
                  <a:lnTo>
                    <a:pt x="4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1"/>
            <p:cNvSpPr/>
            <p:nvPr/>
          </p:nvSpPr>
          <p:spPr>
            <a:xfrm>
              <a:off x="6955575" y="2783000"/>
              <a:ext cx="147425" cy="226475"/>
            </a:xfrm>
            <a:custGeom>
              <a:avLst/>
              <a:gdLst/>
              <a:ahLst/>
              <a:cxnLst/>
              <a:rect l="l" t="t" r="r" b="b"/>
              <a:pathLst>
                <a:path w="5897" h="9059" extrusionOk="0">
                  <a:moveTo>
                    <a:pt x="4620" y="1"/>
                  </a:moveTo>
                  <a:lnTo>
                    <a:pt x="0" y="8360"/>
                  </a:lnTo>
                  <a:lnTo>
                    <a:pt x="1307" y="9059"/>
                  </a:lnTo>
                  <a:lnTo>
                    <a:pt x="5897" y="73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1"/>
            <p:cNvSpPr/>
            <p:nvPr/>
          </p:nvSpPr>
          <p:spPr>
            <a:xfrm>
              <a:off x="7030025" y="2823275"/>
              <a:ext cx="146700" cy="224950"/>
            </a:xfrm>
            <a:custGeom>
              <a:avLst/>
              <a:gdLst/>
              <a:ahLst/>
              <a:cxnLst/>
              <a:rect l="l" t="t" r="r" b="b"/>
              <a:pathLst>
                <a:path w="5868" h="8998" extrusionOk="0">
                  <a:moveTo>
                    <a:pt x="4591" y="1"/>
                  </a:moveTo>
                  <a:lnTo>
                    <a:pt x="1" y="8359"/>
                  </a:lnTo>
                  <a:lnTo>
                    <a:pt x="62" y="8420"/>
                  </a:lnTo>
                  <a:cubicBezTo>
                    <a:pt x="214" y="8481"/>
                    <a:pt x="396" y="8603"/>
                    <a:pt x="548" y="8663"/>
                  </a:cubicBezTo>
                  <a:cubicBezTo>
                    <a:pt x="791" y="8815"/>
                    <a:pt x="1004" y="8967"/>
                    <a:pt x="1308" y="8998"/>
                  </a:cubicBezTo>
                  <a:lnTo>
                    <a:pt x="5867" y="730"/>
                  </a:lnTo>
                  <a:lnTo>
                    <a:pt x="45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11"/>
            <p:cNvSpPr/>
            <p:nvPr/>
          </p:nvSpPr>
          <p:spPr>
            <a:xfrm>
              <a:off x="5576350" y="3014775"/>
              <a:ext cx="662650" cy="1220400"/>
            </a:xfrm>
            <a:custGeom>
              <a:avLst/>
              <a:gdLst/>
              <a:ahLst/>
              <a:cxnLst/>
              <a:rect l="l" t="t" r="r" b="b"/>
              <a:pathLst>
                <a:path w="26506" h="48816" extrusionOk="0">
                  <a:moveTo>
                    <a:pt x="26506" y="0"/>
                  </a:moveTo>
                  <a:cubicBezTo>
                    <a:pt x="24044" y="3891"/>
                    <a:pt x="21703" y="7903"/>
                    <a:pt x="19332" y="11915"/>
                  </a:cubicBezTo>
                  <a:lnTo>
                    <a:pt x="15928" y="17964"/>
                  </a:lnTo>
                  <a:lnTo>
                    <a:pt x="12585" y="24043"/>
                  </a:lnTo>
                  <a:lnTo>
                    <a:pt x="9302" y="30153"/>
                  </a:lnTo>
                  <a:lnTo>
                    <a:pt x="6110" y="36323"/>
                  </a:lnTo>
                  <a:cubicBezTo>
                    <a:pt x="3983" y="40457"/>
                    <a:pt x="1946" y="44591"/>
                    <a:pt x="1" y="48816"/>
                  </a:cubicBezTo>
                  <a:cubicBezTo>
                    <a:pt x="2524" y="44895"/>
                    <a:pt x="4864" y="40913"/>
                    <a:pt x="7174" y="36870"/>
                  </a:cubicBezTo>
                  <a:lnTo>
                    <a:pt x="10609" y="30852"/>
                  </a:lnTo>
                  <a:lnTo>
                    <a:pt x="13952" y="24773"/>
                  </a:lnTo>
                  <a:lnTo>
                    <a:pt x="17205" y="18633"/>
                  </a:lnTo>
                  <a:lnTo>
                    <a:pt x="20396" y="12493"/>
                  </a:lnTo>
                  <a:cubicBezTo>
                    <a:pt x="22524" y="8359"/>
                    <a:pt x="24591" y="4195"/>
                    <a:pt x="26506"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111"/>
          <p:cNvGrpSpPr/>
          <p:nvPr/>
        </p:nvGrpSpPr>
        <p:grpSpPr>
          <a:xfrm rot="528954">
            <a:off x="6678981" y="832241"/>
            <a:ext cx="2203296" cy="1246818"/>
            <a:chOff x="6251083" y="771086"/>
            <a:chExt cx="2203296" cy="1246818"/>
          </a:xfrm>
        </p:grpSpPr>
        <p:grpSp>
          <p:nvGrpSpPr>
            <p:cNvPr id="4164" name="Google Shape;4164;p111"/>
            <p:cNvGrpSpPr/>
            <p:nvPr/>
          </p:nvGrpSpPr>
          <p:grpSpPr>
            <a:xfrm>
              <a:off x="6251083" y="771086"/>
              <a:ext cx="2203296" cy="1246818"/>
              <a:chOff x="4393975" y="664425"/>
              <a:chExt cx="2801750" cy="1585475"/>
            </a:xfrm>
          </p:grpSpPr>
          <p:sp>
            <p:nvSpPr>
              <p:cNvPr id="4165" name="Google Shape;4165;p111"/>
              <p:cNvSpPr/>
              <p:nvPr/>
            </p:nvSpPr>
            <p:spPr>
              <a:xfrm>
                <a:off x="5159175" y="1059150"/>
                <a:ext cx="117800" cy="100750"/>
              </a:xfrm>
              <a:custGeom>
                <a:avLst/>
                <a:gdLst/>
                <a:ahLst/>
                <a:cxnLst/>
                <a:rect l="l" t="t" r="r" b="b"/>
                <a:pathLst>
                  <a:path w="4712" h="4030" extrusionOk="0">
                    <a:moveTo>
                      <a:pt x="1734" y="1"/>
                    </a:moveTo>
                    <a:cubicBezTo>
                      <a:pt x="1186" y="1"/>
                      <a:pt x="654" y="313"/>
                      <a:pt x="396" y="808"/>
                    </a:cubicBezTo>
                    <a:cubicBezTo>
                      <a:pt x="1" y="1537"/>
                      <a:pt x="305" y="2449"/>
                      <a:pt x="1034" y="2814"/>
                    </a:cubicBezTo>
                    <a:lnTo>
                      <a:pt x="3344" y="4030"/>
                    </a:lnTo>
                    <a:lnTo>
                      <a:pt x="4712" y="1385"/>
                    </a:lnTo>
                    <a:lnTo>
                      <a:pt x="2402" y="170"/>
                    </a:lnTo>
                    <a:cubicBezTo>
                      <a:pt x="2189" y="54"/>
                      <a:pt x="1960"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11"/>
              <p:cNvSpPr/>
              <p:nvPr/>
            </p:nvSpPr>
            <p:spPr>
              <a:xfrm>
                <a:off x="6982150" y="1920225"/>
                <a:ext cx="213575" cy="329675"/>
              </a:xfrm>
              <a:custGeom>
                <a:avLst/>
                <a:gdLst/>
                <a:ahLst/>
                <a:cxnLst/>
                <a:rect l="l" t="t" r="r" b="b"/>
                <a:pathLst>
                  <a:path w="8543" h="13187" extrusionOk="0">
                    <a:moveTo>
                      <a:pt x="7082" y="0"/>
                    </a:moveTo>
                    <a:cubicBezTo>
                      <a:pt x="6625" y="0"/>
                      <a:pt x="6190" y="261"/>
                      <a:pt x="5958" y="681"/>
                    </a:cubicBezTo>
                    <a:lnTo>
                      <a:pt x="335" y="11320"/>
                    </a:lnTo>
                    <a:cubicBezTo>
                      <a:pt x="1" y="11928"/>
                      <a:pt x="244" y="12718"/>
                      <a:pt x="882" y="13022"/>
                    </a:cubicBezTo>
                    <a:cubicBezTo>
                      <a:pt x="1070" y="13135"/>
                      <a:pt x="1272" y="13186"/>
                      <a:pt x="1471" y="13186"/>
                    </a:cubicBezTo>
                    <a:cubicBezTo>
                      <a:pt x="1918" y="13186"/>
                      <a:pt x="2353" y="12926"/>
                      <a:pt x="2585" y="12505"/>
                    </a:cubicBezTo>
                    <a:lnTo>
                      <a:pt x="8208" y="1867"/>
                    </a:lnTo>
                    <a:cubicBezTo>
                      <a:pt x="8542" y="1259"/>
                      <a:pt x="8299" y="499"/>
                      <a:pt x="7691" y="165"/>
                    </a:cubicBezTo>
                    <a:cubicBezTo>
                      <a:pt x="7494" y="52"/>
                      <a:pt x="7286" y="0"/>
                      <a:pt x="7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11"/>
              <p:cNvSpPr/>
              <p:nvPr/>
            </p:nvSpPr>
            <p:spPr>
              <a:xfrm>
                <a:off x="5201725" y="976000"/>
                <a:ext cx="1403550" cy="976475"/>
              </a:xfrm>
              <a:custGeom>
                <a:avLst/>
                <a:gdLst/>
                <a:ahLst/>
                <a:cxnLst/>
                <a:rect l="l" t="t" r="r" b="b"/>
                <a:pathLst>
                  <a:path w="56142" h="39059" extrusionOk="0">
                    <a:moveTo>
                      <a:pt x="7113" y="0"/>
                    </a:moveTo>
                    <a:cubicBezTo>
                      <a:pt x="7113" y="0"/>
                      <a:pt x="335" y="5623"/>
                      <a:pt x="1" y="13313"/>
                    </a:cubicBezTo>
                    <a:lnTo>
                      <a:pt x="49029" y="39058"/>
                    </a:lnTo>
                    <a:lnTo>
                      <a:pt x="49607" y="38025"/>
                    </a:lnTo>
                    <a:lnTo>
                      <a:pt x="1217" y="12645"/>
                    </a:lnTo>
                    <a:cubicBezTo>
                      <a:pt x="1794" y="7234"/>
                      <a:pt x="5776" y="2888"/>
                      <a:pt x="7296" y="1459"/>
                    </a:cubicBezTo>
                    <a:lnTo>
                      <a:pt x="55564" y="26839"/>
                    </a:lnTo>
                    <a:lnTo>
                      <a:pt x="56142" y="25776"/>
                    </a:lnTo>
                    <a:lnTo>
                      <a:pt x="71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11"/>
              <p:cNvSpPr/>
              <p:nvPr/>
            </p:nvSpPr>
            <p:spPr>
              <a:xfrm>
                <a:off x="6441875" y="1646975"/>
                <a:ext cx="160350" cy="283450"/>
              </a:xfrm>
              <a:custGeom>
                <a:avLst/>
                <a:gdLst/>
                <a:ahLst/>
                <a:cxnLst/>
                <a:rect l="l" t="t" r="r" b="b"/>
                <a:pathLst>
                  <a:path w="6414" h="11338" extrusionOk="0">
                    <a:moveTo>
                      <a:pt x="5928" y="0"/>
                    </a:moveTo>
                    <a:lnTo>
                      <a:pt x="1" y="11186"/>
                    </a:lnTo>
                    <a:lnTo>
                      <a:pt x="304" y="11338"/>
                    </a:lnTo>
                    <a:lnTo>
                      <a:pt x="6414" y="244"/>
                    </a:lnTo>
                    <a:lnTo>
                      <a:pt x="5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1"/>
              <p:cNvSpPr/>
              <p:nvPr/>
            </p:nvSpPr>
            <p:spPr>
              <a:xfrm>
                <a:off x="6511025" y="1681925"/>
                <a:ext cx="581350" cy="462800"/>
              </a:xfrm>
              <a:custGeom>
                <a:avLst/>
                <a:gdLst/>
                <a:ahLst/>
                <a:cxnLst/>
                <a:rect l="l" t="t" r="r" b="b"/>
                <a:pathLst>
                  <a:path w="23254" h="18512" extrusionOk="0">
                    <a:moveTo>
                      <a:pt x="6019" y="1"/>
                    </a:moveTo>
                    <a:lnTo>
                      <a:pt x="1" y="11520"/>
                    </a:lnTo>
                    <a:lnTo>
                      <a:pt x="1095" y="12068"/>
                    </a:lnTo>
                    <a:cubicBezTo>
                      <a:pt x="1304" y="12193"/>
                      <a:pt x="1531" y="12250"/>
                      <a:pt x="1757" y="12250"/>
                    </a:cubicBezTo>
                    <a:cubicBezTo>
                      <a:pt x="2189" y="12250"/>
                      <a:pt x="2619" y="12042"/>
                      <a:pt x="2919" y="11703"/>
                    </a:cubicBezTo>
                    <a:lnTo>
                      <a:pt x="4286" y="9910"/>
                    </a:lnTo>
                    <a:lnTo>
                      <a:pt x="12128" y="14104"/>
                    </a:lnTo>
                    <a:lnTo>
                      <a:pt x="13040" y="14590"/>
                    </a:lnTo>
                    <a:lnTo>
                      <a:pt x="20396" y="18511"/>
                    </a:lnTo>
                    <a:lnTo>
                      <a:pt x="23253" y="13131"/>
                    </a:lnTo>
                    <a:lnTo>
                      <a:pt x="15837" y="9241"/>
                    </a:lnTo>
                    <a:lnTo>
                      <a:pt x="14986" y="8785"/>
                    </a:lnTo>
                    <a:lnTo>
                      <a:pt x="7113" y="4590"/>
                    </a:lnTo>
                    <a:lnTo>
                      <a:pt x="7782" y="2280"/>
                    </a:lnTo>
                    <a:cubicBezTo>
                      <a:pt x="7995" y="1581"/>
                      <a:pt x="7691" y="882"/>
                      <a:pt x="7083" y="578"/>
                    </a:cubicBezTo>
                    <a:lnTo>
                      <a:pt x="6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1"/>
              <p:cNvSpPr/>
              <p:nvPr/>
            </p:nvSpPr>
            <p:spPr>
              <a:xfrm>
                <a:off x="6407675" y="1571600"/>
                <a:ext cx="290300" cy="459100"/>
              </a:xfrm>
              <a:custGeom>
                <a:avLst/>
                <a:gdLst/>
                <a:ahLst/>
                <a:cxnLst/>
                <a:rect l="l" t="t" r="r" b="b"/>
                <a:pathLst>
                  <a:path w="11612" h="18364" extrusionOk="0">
                    <a:moveTo>
                      <a:pt x="9634" y="0"/>
                    </a:moveTo>
                    <a:cubicBezTo>
                      <a:pt x="9197" y="0"/>
                      <a:pt x="8779" y="231"/>
                      <a:pt x="8572" y="644"/>
                    </a:cubicBezTo>
                    <a:lnTo>
                      <a:pt x="335" y="16237"/>
                    </a:lnTo>
                    <a:cubicBezTo>
                      <a:pt x="1" y="16815"/>
                      <a:pt x="213" y="17575"/>
                      <a:pt x="821" y="17909"/>
                    </a:cubicBezTo>
                    <a:lnTo>
                      <a:pt x="1399" y="18213"/>
                    </a:lnTo>
                    <a:cubicBezTo>
                      <a:pt x="1585" y="18316"/>
                      <a:pt x="1786" y="18364"/>
                      <a:pt x="1984" y="18364"/>
                    </a:cubicBezTo>
                    <a:cubicBezTo>
                      <a:pt x="2430" y="18364"/>
                      <a:pt x="2860" y="18118"/>
                      <a:pt x="3071" y="17696"/>
                    </a:cubicBezTo>
                    <a:lnTo>
                      <a:pt x="11308" y="2134"/>
                    </a:lnTo>
                    <a:cubicBezTo>
                      <a:pt x="11612" y="1526"/>
                      <a:pt x="11399" y="766"/>
                      <a:pt x="10822" y="462"/>
                    </a:cubicBezTo>
                    <a:lnTo>
                      <a:pt x="10244" y="158"/>
                    </a:lnTo>
                    <a:cubicBezTo>
                      <a:pt x="10050" y="51"/>
                      <a:pt x="9840" y="0"/>
                      <a:pt x="9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1"/>
              <p:cNvSpPr/>
              <p:nvPr/>
            </p:nvSpPr>
            <p:spPr>
              <a:xfrm>
                <a:off x="6569550" y="1800475"/>
                <a:ext cx="500775" cy="30245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11"/>
              <p:cNvSpPr/>
              <p:nvPr/>
            </p:nvSpPr>
            <p:spPr>
              <a:xfrm>
                <a:off x="5890200" y="1360525"/>
                <a:ext cx="182400" cy="290075"/>
              </a:xfrm>
              <a:custGeom>
                <a:avLst/>
                <a:gdLst/>
                <a:ahLst/>
                <a:cxnLst/>
                <a:rect l="l" t="t" r="r" b="b"/>
                <a:pathLst>
                  <a:path w="7296" h="11603" extrusionOk="0">
                    <a:moveTo>
                      <a:pt x="6068" y="0"/>
                    </a:moveTo>
                    <a:cubicBezTo>
                      <a:pt x="5807" y="0"/>
                      <a:pt x="5554" y="129"/>
                      <a:pt x="5411" y="394"/>
                    </a:cubicBezTo>
                    <a:lnTo>
                      <a:pt x="183" y="10303"/>
                    </a:lnTo>
                    <a:cubicBezTo>
                      <a:pt x="0" y="10668"/>
                      <a:pt x="91" y="11124"/>
                      <a:pt x="487" y="11337"/>
                    </a:cubicBezTo>
                    <a:lnTo>
                      <a:pt x="821" y="11519"/>
                    </a:lnTo>
                    <a:cubicBezTo>
                      <a:pt x="943" y="11576"/>
                      <a:pt x="1071" y="11603"/>
                      <a:pt x="1195" y="11603"/>
                    </a:cubicBezTo>
                    <a:cubicBezTo>
                      <a:pt x="1472" y="11603"/>
                      <a:pt x="1728" y="11467"/>
                      <a:pt x="1854" y="11215"/>
                    </a:cubicBezTo>
                    <a:lnTo>
                      <a:pt x="7082" y="1306"/>
                    </a:lnTo>
                    <a:cubicBezTo>
                      <a:pt x="7295" y="911"/>
                      <a:pt x="7113" y="455"/>
                      <a:pt x="6778" y="273"/>
                    </a:cubicBezTo>
                    <a:lnTo>
                      <a:pt x="6444" y="90"/>
                    </a:lnTo>
                    <a:cubicBezTo>
                      <a:pt x="6325" y="31"/>
                      <a:pt x="6196" y="0"/>
                      <a:pt x="6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11"/>
              <p:cNvSpPr/>
              <p:nvPr/>
            </p:nvSpPr>
            <p:spPr>
              <a:xfrm>
                <a:off x="5767100" y="1294575"/>
                <a:ext cx="182400" cy="290675"/>
              </a:xfrm>
              <a:custGeom>
                <a:avLst/>
                <a:gdLst/>
                <a:ahLst/>
                <a:cxnLst/>
                <a:rect l="l" t="t" r="r" b="b"/>
                <a:pathLst>
                  <a:path w="7296" h="11627" extrusionOk="0">
                    <a:moveTo>
                      <a:pt x="6100" y="0"/>
                    </a:moveTo>
                    <a:cubicBezTo>
                      <a:pt x="5823" y="0"/>
                      <a:pt x="5567" y="136"/>
                      <a:pt x="5441" y="388"/>
                    </a:cubicBezTo>
                    <a:lnTo>
                      <a:pt x="213" y="10327"/>
                    </a:lnTo>
                    <a:cubicBezTo>
                      <a:pt x="0" y="10692"/>
                      <a:pt x="122" y="11148"/>
                      <a:pt x="517" y="11361"/>
                    </a:cubicBezTo>
                    <a:lnTo>
                      <a:pt x="851" y="11543"/>
                    </a:lnTo>
                    <a:cubicBezTo>
                      <a:pt x="964" y="11600"/>
                      <a:pt x="1086" y="11627"/>
                      <a:pt x="1206" y="11627"/>
                    </a:cubicBezTo>
                    <a:cubicBezTo>
                      <a:pt x="1475" y="11627"/>
                      <a:pt x="1738" y="11491"/>
                      <a:pt x="1885" y="11239"/>
                    </a:cubicBezTo>
                    <a:lnTo>
                      <a:pt x="7113" y="1330"/>
                    </a:lnTo>
                    <a:cubicBezTo>
                      <a:pt x="7295" y="965"/>
                      <a:pt x="7204" y="510"/>
                      <a:pt x="6809" y="297"/>
                    </a:cubicBezTo>
                    <a:lnTo>
                      <a:pt x="6474" y="84"/>
                    </a:lnTo>
                    <a:cubicBezTo>
                      <a:pt x="6352" y="28"/>
                      <a:pt x="6224" y="0"/>
                      <a:pt x="6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1"/>
              <p:cNvSpPr/>
              <p:nvPr/>
            </p:nvSpPr>
            <p:spPr>
              <a:xfrm>
                <a:off x="5816475" y="1339225"/>
                <a:ext cx="203675" cy="275100"/>
              </a:xfrm>
              <a:custGeom>
                <a:avLst/>
                <a:gdLst/>
                <a:ahLst/>
                <a:cxnLst/>
                <a:rect l="l" t="t" r="r" b="b"/>
                <a:pathLst>
                  <a:path w="8147" h="11004" extrusionOk="0">
                    <a:moveTo>
                      <a:pt x="4925" y="0"/>
                    </a:moveTo>
                    <a:lnTo>
                      <a:pt x="1" y="9301"/>
                    </a:lnTo>
                    <a:lnTo>
                      <a:pt x="3223" y="11003"/>
                    </a:lnTo>
                    <a:lnTo>
                      <a:pt x="8147" y="1702"/>
                    </a:lnTo>
                    <a:lnTo>
                      <a:pt x="49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11"/>
              <p:cNvSpPr/>
              <p:nvPr/>
            </p:nvSpPr>
            <p:spPr>
              <a:xfrm>
                <a:off x="5232125" y="1012475"/>
                <a:ext cx="679375" cy="559300"/>
              </a:xfrm>
              <a:custGeom>
                <a:avLst/>
                <a:gdLst/>
                <a:ahLst/>
                <a:cxnLst/>
                <a:rect l="l" t="t" r="r" b="b"/>
                <a:pathLst>
                  <a:path w="27175" h="22372" extrusionOk="0">
                    <a:moveTo>
                      <a:pt x="6080" y="0"/>
                    </a:moveTo>
                    <a:cubicBezTo>
                      <a:pt x="4560" y="1429"/>
                      <a:pt x="578" y="5775"/>
                      <a:pt x="1" y="11186"/>
                    </a:cubicBezTo>
                    <a:lnTo>
                      <a:pt x="21217" y="22371"/>
                    </a:lnTo>
                    <a:lnTo>
                      <a:pt x="27174" y="11125"/>
                    </a:lnTo>
                    <a:lnTo>
                      <a:pt x="6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11"/>
              <p:cNvSpPr/>
              <p:nvPr/>
            </p:nvSpPr>
            <p:spPr>
              <a:xfrm>
                <a:off x="4393975" y="664425"/>
                <a:ext cx="669475" cy="361750"/>
              </a:xfrm>
              <a:custGeom>
                <a:avLst/>
                <a:gdLst/>
                <a:ahLst/>
                <a:cxnLst/>
                <a:rect l="l" t="t" r="r" b="b"/>
                <a:pathLst>
                  <a:path w="26779" h="14470" extrusionOk="0">
                    <a:moveTo>
                      <a:pt x="213" y="1"/>
                    </a:moveTo>
                    <a:lnTo>
                      <a:pt x="0" y="396"/>
                    </a:lnTo>
                    <a:lnTo>
                      <a:pt x="26566" y="14469"/>
                    </a:lnTo>
                    <a:lnTo>
                      <a:pt x="26779" y="14074"/>
                    </a:ln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1"/>
              <p:cNvSpPr/>
              <p:nvPr/>
            </p:nvSpPr>
            <p:spPr>
              <a:xfrm>
                <a:off x="4992000" y="975125"/>
                <a:ext cx="184675" cy="124000"/>
              </a:xfrm>
              <a:custGeom>
                <a:avLst/>
                <a:gdLst/>
                <a:ahLst/>
                <a:cxnLst/>
                <a:rect l="l" t="t" r="r" b="b"/>
                <a:pathLst>
                  <a:path w="7387" h="4960" extrusionOk="0">
                    <a:moveTo>
                      <a:pt x="1212" y="1"/>
                    </a:moveTo>
                    <a:cubicBezTo>
                      <a:pt x="826" y="1"/>
                      <a:pt x="463" y="204"/>
                      <a:pt x="274" y="582"/>
                    </a:cubicBezTo>
                    <a:cubicBezTo>
                      <a:pt x="1" y="1069"/>
                      <a:pt x="213" y="1737"/>
                      <a:pt x="730" y="2011"/>
                    </a:cubicBezTo>
                    <a:lnTo>
                      <a:pt x="6384" y="4959"/>
                    </a:lnTo>
                    <a:lnTo>
                      <a:pt x="7387" y="3075"/>
                    </a:lnTo>
                    <a:lnTo>
                      <a:pt x="1733" y="126"/>
                    </a:lnTo>
                    <a:cubicBezTo>
                      <a:pt x="1564" y="42"/>
                      <a:pt x="1386"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1"/>
              <p:cNvSpPr/>
              <p:nvPr/>
            </p:nvSpPr>
            <p:spPr>
              <a:xfrm>
                <a:off x="5124225" y="1008675"/>
                <a:ext cx="90450" cy="141350"/>
              </a:xfrm>
              <a:custGeom>
                <a:avLst/>
                <a:gdLst/>
                <a:ahLst/>
                <a:cxnLst/>
                <a:rect l="l" t="t" r="r" b="b"/>
                <a:pathLst>
                  <a:path w="3618" h="5654" extrusionOk="0">
                    <a:moveTo>
                      <a:pt x="2766" y="0"/>
                    </a:moveTo>
                    <a:lnTo>
                      <a:pt x="0" y="5198"/>
                    </a:lnTo>
                    <a:lnTo>
                      <a:pt x="851" y="5654"/>
                    </a:lnTo>
                    <a:lnTo>
                      <a:pt x="3617" y="426"/>
                    </a:lnTo>
                    <a:lnTo>
                      <a:pt x="2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1"/>
              <p:cNvSpPr/>
              <p:nvPr/>
            </p:nvSpPr>
            <p:spPr>
              <a:xfrm>
                <a:off x="5551275" y="1359725"/>
                <a:ext cx="66900" cy="106425"/>
              </a:xfrm>
              <a:custGeom>
                <a:avLst/>
                <a:gdLst/>
                <a:ahLst/>
                <a:cxnLst/>
                <a:rect l="l" t="t" r="r" b="b"/>
                <a:pathLst>
                  <a:path w="2676" h="4257" extrusionOk="0">
                    <a:moveTo>
                      <a:pt x="2128" y="1"/>
                    </a:moveTo>
                    <a:lnTo>
                      <a:pt x="1" y="3952"/>
                    </a:lnTo>
                    <a:lnTo>
                      <a:pt x="578" y="4256"/>
                    </a:lnTo>
                    <a:lnTo>
                      <a:pt x="2676" y="305"/>
                    </a:lnTo>
                    <a:lnTo>
                      <a:pt x="21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1"/>
              <p:cNvSpPr/>
              <p:nvPr/>
            </p:nvSpPr>
            <p:spPr>
              <a:xfrm>
                <a:off x="5425900" y="1293625"/>
                <a:ext cx="66900" cy="106400"/>
              </a:xfrm>
              <a:custGeom>
                <a:avLst/>
                <a:gdLst/>
                <a:ahLst/>
                <a:cxnLst/>
                <a:rect l="l" t="t" r="r" b="b"/>
                <a:pathLst>
                  <a:path w="2676" h="4256" extrusionOk="0">
                    <a:moveTo>
                      <a:pt x="2098" y="0"/>
                    </a:moveTo>
                    <a:lnTo>
                      <a:pt x="0" y="3952"/>
                    </a:lnTo>
                    <a:lnTo>
                      <a:pt x="578" y="4256"/>
                    </a:lnTo>
                    <a:lnTo>
                      <a:pt x="2675" y="304"/>
                    </a:lnTo>
                    <a:lnTo>
                      <a:pt x="2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11"/>
              <p:cNvSpPr/>
              <p:nvPr/>
            </p:nvSpPr>
            <p:spPr>
              <a:xfrm>
                <a:off x="5301275" y="1227500"/>
                <a:ext cx="66900" cy="106425"/>
              </a:xfrm>
              <a:custGeom>
                <a:avLst/>
                <a:gdLst/>
                <a:ahLst/>
                <a:cxnLst/>
                <a:rect l="l" t="t" r="r" b="b"/>
                <a:pathLst>
                  <a:path w="2676" h="4257" extrusionOk="0">
                    <a:moveTo>
                      <a:pt x="2098" y="1"/>
                    </a:moveTo>
                    <a:lnTo>
                      <a:pt x="1" y="3952"/>
                    </a:lnTo>
                    <a:lnTo>
                      <a:pt x="548" y="4256"/>
                    </a:lnTo>
                    <a:lnTo>
                      <a:pt x="2675" y="305"/>
                    </a:lnTo>
                    <a:lnTo>
                      <a:pt x="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11"/>
              <p:cNvSpPr/>
              <p:nvPr/>
            </p:nvSpPr>
            <p:spPr>
              <a:xfrm>
                <a:off x="5319525" y="1060225"/>
                <a:ext cx="328275" cy="156250"/>
              </a:xfrm>
              <a:custGeom>
                <a:avLst/>
                <a:gdLst/>
                <a:ahLst/>
                <a:cxnLst/>
                <a:rect l="l" t="t" r="r" b="b"/>
                <a:pathLst>
                  <a:path w="13131" h="6250" extrusionOk="0">
                    <a:moveTo>
                      <a:pt x="3655" y="0"/>
                    </a:moveTo>
                    <a:cubicBezTo>
                      <a:pt x="3591" y="0"/>
                      <a:pt x="3528" y="2"/>
                      <a:pt x="3465" y="5"/>
                    </a:cubicBezTo>
                    <a:cubicBezTo>
                      <a:pt x="2249" y="127"/>
                      <a:pt x="1125" y="826"/>
                      <a:pt x="547" y="1950"/>
                    </a:cubicBezTo>
                    <a:cubicBezTo>
                      <a:pt x="91" y="2832"/>
                      <a:pt x="0" y="3804"/>
                      <a:pt x="304" y="4777"/>
                    </a:cubicBezTo>
                    <a:cubicBezTo>
                      <a:pt x="544" y="5525"/>
                      <a:pt x="832" y="6249"/>
                      <a:pt x="1660" y="6249"/>
                    </a:cubicBezTo>
                    <a:cubicBezTo>
                      <a:pt x="1775" y="6249"/>
                      <a:pt x="1900" y="6235"/>
                      <a:pt x="2037" y="6206"/>
                    </a:cubicBezTo>
                    <a:cubicBezTo>
                      <a:pt x="2523" y="6084"/>
                      <a:pt x="2979" y="5841"/>
                      <a:pt x="3465" y="5598"/>
                    </a:cubicBezTo>
                    <a:cubicBezTo>
                      <a:pt x="4244" y="5244"/>
                      <a:pt x="5094" y="5127"/>
                      <a:pt x="5957" y="5127"/>
                    </a:cubicBezTo>
                    <a:cubicBezTo>
                      <a:pt x="6576" y="5127"/>
                      <a:pt x="7202" y="5187"/>
                      <a:pt x="7812" y="5263"/>
                    </a:cubicBezTo>
                    <a:cubicBezTo>
                      <a:pt x="8806" y="5390"/>
                      <a:pt x="9830" y="5562"/>
                      <a:pt x="10843" y="5562"/>
                    </a:cubicBezTo>
                    <a:cubicBezTo>
                      <a:pt x="11285" y="5562"/>
                      <a:pt x="11724" y="5529"/>
                      <a:pt x="12158" y="5446"/>
                    </a:cubicBezTo>
                    <a:cubicBezTo>
                      <a:pt x="12553" y="5446"/>
                      <a:pt x="13131" y="5415"/>
                      <a:pt x="13040" y="4807"/>
                    </a:cubicBezTo>
                    <a:cubicBezTo>
                      <a:pt x="13009" y="4564"/>
                      <a:pt x="12888" y="4352"/>
                      <a:pt x="12675" y="4200"/>
                    </a:cubicBezTo>
                    <a:cubicBezTo>
                      <a:pt x="12219" y="3896"/>
                      <a:pt x="11672" y="3713"/>
                      <a:pt x="11186" y="3470"/>
                    </a:cubicBezTo>
                    <a:cubicBezTo>
                      <a:pt x="10274" y="2984"/>
                      <a:pt x="9362" y="2528"/>
                      <a:pt x="8450" y="2041"/>
                    </a:cubicBezTo>
                    <a:cubicBezTo>
                      <a:pt x="7447" y="1494"/>
                      <a:pt x="6444" y="978"/>
                      <a:pt x="5441" y="431"/>
                    </a:cubicBezTo>
                    <a:cubicBezTo>
                      <a:pt x="4865" y="129"/>
                      <a:pt x="4240"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1"/>
              <p:cNvSpPr/>
              <p:nvPr/>
            </p:nvSpPr>
            <p:spPr>
              <a:xfrm>
                <a:off x="5324825" y="1298950"/>
                <a:ext cx="993225" cy="517500"/>
              </a:xfrm>
              <a:custGeom>
                <a:avLst/>
                <a:gdLst/>
                <a:ahLst/>
                <a:cxnLst/>
                <a:rect l="l" t="t" r="r" b="b"/>
                <a:pathLst>
                  <a:path w="39729" h="20700" extrusionOk="0">
                    <a:moveTo>
                      <a:pt x="1" y="0"/>
                    </a:moveTo>
                    <a:cubicBezTo>
                      <a:pt x="3192" y="1945"/>
                      <a:pt x="6445" y="3769"/>
                      <a:pt x="9727" y="5593"/>
                    </a:cubicBezTo>
                    <a:cubicBezTo>
                      <a:pt x="11369" y="6505"/>
                      <a:pt x="13041" y="7386"/>
                      <a:pt x="14652" y="8237"/>
                    </a:cubicBezTo>
                    <a:lnTo>
                      <a:pt x="19606" y="10882"/>
                    </a:lnTo>
                    <a:lnTo>
                      <a:pt x="24591" y="13405"/>
                    </a:lnTo>
                    <a:cubicBezTo>
                      <a:pt x="26263" y="14256"/>
                      <a:pt x="27934" y="15137"/>
                      <a:pt x="29606" y="15927"/>
                    </a:cubicBezTo>
                    <a:cubicBezTo>
                      <a:pt x="32950" y="17599"/>
                      <a:pt x="36324" y="19180"/>
                      <a:pt x="39728" y="20700"/>
                    </a:cubicBezTo>
                    <a:cubicBezTo>
                      <a:pt x="36536" y="18785"/>
                      <a:pt x="33284" y="16900"/>
                      <a:pt x="30001" y="15137"/>
                    </a:cubicBezTo>
                    <a:cubicBezTo>
                      <a:pt x="28390" y="14225"/>
                      <a:pt x="26719" y="13344"/>
                      <a:pt x="25077" y="12462"/>
                    </a:cubicBezTo>
                    <a:lnTo>
                      <a:pt x="20123" y="9848"/>
                    </a:lnTo>
                    <a:lnTo>
                      <a:pt x="15168" y="7295"/>
                    </a:lnTo>
                    <a:cubicBezTo>
                      <a:pt x="13497" y="6474"/>
                      <a:pt x="11825" y="5593"/>
                      <a:pt x="10153" y="4803"/>
                    </a:cubicBezTo>
                    <a:cubicBezTo>
                      <a:pt x="6809" y="3131"/>
                      <a:pt x="3405" y="1520"/>
                      <a:pt x="1"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4" name="Google Shape;4184;p111"/>
            <p:cNvSpPr/>
            <p:nvPr/>
          </p:nvSpPr>
          <p:spPr>
            <a:xfrm>
              <a:off x="7499276" y="1430400"/>
              <a:ext cx="431217" cy="25430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4294;p113">
            <a:hlinkClick r:id="rId3" action="ppaction://hlinksldjump"/>
            <a:extLst>
              <a:ext uri="{FF2B5EF4-FFF2-40B4-BE49-F238E27FC236}">
                <a16:creationId xmlns:a16="http://schemas.microsoft.com/office/drawing/2014/main" id="{B43CF9C8-1CE0-2CB8-C1E2-B602AF86323B}"/>
              </a:ext>
            </a:extLst>
          </p:cNvPr>
          <p:cNvSpPr/>
          <p:nvPr/>
        </p:nvSpPr>
        <p:spPr>
          <a:xfrm>
            <a:off x="4359657" y="4723769"/>
            <a:ext cx="369325"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44</a:t>
            </a:r>
            <a:endParaRPr dirty="0">
              <a:solidFill>
                <a:schemeClr val="accent5"/>
              </a:solidFill>
              <a:latin typeface="Bungee"/>
              <a:ea typeface="Bungee"/>
              <a:cs typeface="Bungee"/>
              <a:sym typeface="Bungee"/>
            </a:endParaRPr>
          </a:p>
        </p:txBody>
      </p:sp>
      <p:sp>
        <p:nvSpPr>
          <p:cNvPr id="5" name="Google Shape;4295;p113">
            <a:hlinkClick r:id="" action="ppaction://hlinkshowjump?jump=nextslide"/>
            <a:extLst>
              <a:ext uri="{FF2B5EF4-FFF2-40B4-BE49-F238E27FC236}">
                <a16:creationId xmlns:a16="http://schemas.microsoft.com/office/drawing/2014/main" id="{330A9770-AD18-65F0-7FE5-44412FEB1206}"/>
              </a:ext>
            </a:extLst>
          </p:cNvPr>
          <p:cNvSpPr/>
          <p:nvPr/>
        </p:nvSpPr>
        <p:spPr>
          <a:xfrm>
            <a:off x="4806024"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 name="Google Shape;4296;p113">
            <a:hlinkClick r:id="" action="ppaction://hlinkshowjump?jump=previousslide"/>
            <a:extLst>
              <a:ext uri="{FF2B5EF4-FFF2-40B4-BE49-F238E27FC236}">
                <a16:creationId xmlns:a16="http://schemas.microsoft.com/office/drawing/2014/main" id="{E96CF116-600E-D87A-CDC0-02A06FA1030F}"/>
              </a:ext>
            </a:extLst>
          </p:cNvPr>
          <p:cNvSpPr/>
          <p:nvPr/>
        </p:nvSpPr>
        <p:spPr>
          <a:xfrm flipH="1">
            <a:off x="4113422"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56"/>
                                        </p:tgtEl>
                                        <p:attrNameLst>
                                          <p:attrName>style.visibility</p:attrName>
                                        </p:attrNameLst>
                                      </p:cBhvr>
                                      <p:to>
                                        <p:strVal val="visible"/>
                                      </p:to>
                                    </p:set>
                                    <p:animEffect transition="in" filter="fade">
                                      <p:cBhvr>
                                        <p:cTn id="7" dur="1000"/>
                                        <p:tgtEl>
                                          <p:spTgt spid="4056"/>
                                        </p:tgtEl>
                                      </p:cBhvr>
                                    </p:animEffect>
                                  </p:childTnLst>
                                </p:cTn>
                              </p:par>
                              <p:par>
                                <p:cTn id="8" presetID="10" presetClass="entr" presetSubtype="0" fill="hold" nodeType="withEffect">
                                  <p:stCondLst>
                                    <p:cond delay="0"/>
                                  </p:stCondLst>
                                  <p:childTnLst>
                                    <p:set>
                                      <p:cBhvr>
                                        <p:cTn id="9" dur="1" fill="hold">
                                          <p:stCondLst>
                                            <p:cond delay="0"/>
                                          </p:stCondLst>
                                        </p:cTn>
                                        <p:tgtEl>
                                          <p:spTgt spid="4058"/>
                                        </p:tgtEl>
                                        <p:attrNameLst>
                                          <p:attrName>style.visibility</p:attrName>
                                        </p:attrNameLst>
                                      </p:cBhvr>
                                      <p:to>
                                        <p:strVal val="visible"/>
                                      </p:to>
                                    </p:set>
                                    <p:animEffect transition="in" filter="fade">
                                      <p:cBhvr>
                                        <p:cTn id="10" dur="1000"/>
                                        <p:tgtEl>
                                          <p:spTgt spid="40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4021;p109">
            <a:extLst>
              <a:ext uri="{FF2B5EF4-FFF2-40B4-BE49-F238E27FC236}">
                <a16:creationId xmlns:a16="http://schemas.microsoft.com/office/drawing/2014/main" id="{2307108C-CAD8-2A65-80FA-6DC2F4A492F5}"/>
              </a:ext>
            </a:extLst>
          </p:cNvPr>
          <p:cNvGrpSpPr/>
          <p:nvPr/>
        </p:nvGrpSpPr>
        <p:grpSpPr>
          <a:xfrm rot="-6220424">
            <a:off x="6802468" y="4490206"/>
            <a:ext cx="622658" cy="368575"/>
            <a:chOff x="-1131628" y="1232979"/>
            <a:chExt cx="718710" cy="425421"/>
          </a:xfrm>
        </p:grpSpPr>
        <p:sp>
          <p:nvSpPr>
            <p:cNvPr id="5" name="Google Shape;4022;p109">
              <a:extLst>
                <a:ext uri="{FF2B5EF4-FFF2-40B4-BE49-F238E27FC236}">
                  <a16:creationId xmlns:a16="http://schemas.microsoft.com/office/drawing/2014/main" id="{5E5575F7-255C-16E8-3FE4-FA62FF5D3106}"/>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023;p109">
              <a:extLst>
                <a:ext uri="{FF2B5EF4-FFF2-40B4-BE49-F238E27FC236}">
                  <a16:creationId xmlns:a16="http://schemas.microsoft.com/office/drawing/2014/main" id="{27CCB2B0-5A79-F4D2-CDE2-E6C3D3B50EF6}"/>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024;p109">
              <a:extLst>
                <a:ext uri="{FF2B5EF4-FFF2-40B4-BE49-F238E27FC236}">
                  <a16:creationId xmlns:a16="http://schemas.microsoft.com/office/drawing/2014/main" id="{2D8417CF-5A5C-5954-D464-C126B1A7B16F}"/>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4021;p109">
            <a:extLst>
              <a:ext uri="{FF2B5EF4-FFF2-40B4-BE49-F238E27FC236}">
                <a16:creationId xmlns:a16="http://schemas.microsoft.com/office/drawing/2014/main" id="{C87CEF9A-807F-B3BC-8FF7-2579AAB77553}"/>
              </a:ext>
            </a:extLst>
          </p:cNvPr>
          <p:cNvGrpSpPr/>
          <p:nvPr/>
        </p:nvGrpSpPr>
        <p:grpSpPr>
          <a:xfrm rot="-6220424">
            <a:off x="415888" y="4147818"/>
            <a:ext cx="622658" cy="368575"/>
            <a:chOff x="-1131628" y="1232979"/>
            <a:chExt cx="718710" cy="425421"/>
          </a:xfrm>
        </p:grpSpPr>
        <p:sp>
          <p:nvSpPr>
            <p:cNvPr id="9" name="Google Shape;4022;p109">
              <a:extLst>
                <a:ext uri="{FF2B5EF4-FFF2-40B4-BE49-F238E27FC236}">
                  <a16:creationId xmlns:a16="http://schemas.microsoft.com/office/drawing/2014/main" id="{AE2CA54C-A20A-83B2-954F-175D6AF8F151}"/>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023;p109">
              <a:extLst>
                <a:ext uri="{FF2B5EF4-FFF2-40B4-BE49-F238E27FC236}">
                  <a16:creationId xmlns:a16="http://schemas.microsoft.com/office/drawing/2014/main" id="{63DA2BCE-5B32-7F90-005F-BA63DEF35722}"/>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024;p109">
              <a:extLst>
                <a:ext uri="{FF2B5EF4-FFF2-40B4-BE49-F238E27FC236}">
                  <a16:creationId xmlns:a16="http://schemas.microsoft.com/office/drawing/2014/main" id="{524BB723-D612-7C54-5F63-7F3E7557D7CF}"/>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4021;p109">
            <a:extLst>
              <a:ext uri="{FF2B5EF4-FFF2-40B4-BE49-F238E27FC236}">
                <a16:creationId xmlns:a16="http://schemas.microsoft.com/office/drawing/2014/main" id="{28845693-B1CA-CA05-DBE9-C0193BE640CE}"/>
              </a:ext>
            </a:extLst>
          </p:cNvPr>
          <p:cNvGrpSpPr/>
          <p:nvPr/>
        </p:nvGrpSpPr>
        <p:grpSpPr>
          <a:xfrm rot="-6220424">
            <a:off x="2123790" y="250566"/>
            <a:ext cx="622658" cy="368575"/>
            <a:chOff x="-1131628" y="1232979"/>
            <a:chExt cx="718710" cy="425421"/>
          </a:xfrm>
        </p:grpSpPr>
        <p:sp>
          <p:nvSpPr>
            <p:cNvPr id="13" name="Google Shape;4022;p109">
              <a:extLst>
                <a:ext uri="{FF2B5EF4-FFF2-40B4-BE49-F238E27FC236}">
                  <a16:creationId xmlns:a16="http://schemas.microsoft.com/office/drawing/2014/main" id="{39C5B2B9-E7D2-BF32-38D2-258E480E4941}"/>
                </a:ext>
              </a:extLst>
            </p:cNvPr>
            <p:cNvSpPr/>
            <p:nvPr/>
          </p:nvSpPr>
          <p:spPr>
            <a:xfrm>
              <a:off x="-1108355" y="1232979"/>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023;p109">
              <a:extLst>
                <a:ext uri="{FF2B5EF4-FFF2-40B4-BE49-F238E27FC236}">
                  <a16:creationId xmlns:a16="http://schemas.microsoft.com/office/drawing/2014/main" id="{ED3151FC-A7BD-8FE8-161A-E4BE53EDCE80}"/>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024;p109">
              <a:extLst>
                <a:ext uri="{FF2B5EF4-FFF2-40B4-BE49-F238E27FC236}">
                  <a16:creationId xmlns:a16="http://schemas.microsoft.com/office/drawing/2014/main" id="{3A211EEB-3B79-DCA4-EABE-3E65FEF6AAA6}"/>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B8F69ACF-616A-A63A-7214-49208E89A72C}"/>
              </a:ext>
            </a:extLst>
          </p:cNvPr>
          <p:cNvSpPr txBox="1"/>
          <p:nvPr/>
        </p:nvSpPr>
        <p:spPr>
          <a:xfrm>
            <a:off x="2678026" y="154662"/>
            <a:ext cx="4572000" cy="630942"/>
          </a:xfrm>
          <a:prstGeom prst="rect">
            <a:avLst/>
          </a:prstGeom>
          <a:noFill/>
        </p:spPr>
        <p:txBody>
          <a:bodyPr wrap="square">
            <a:spAutoFit/>
          </a:bodyPr>
          <a:lstStyle/>
          <a:p>
            <a:r>
              <a:rPr lang="en-US" sz="3500" dirty="0">
                <a:solidFill>
                  <a:schemeClr val="dk1"/>
                </a:solidFill>
                <a:latin typeface="Bungee"/>
                <a:sym typeface="Bungee"/>
              </a:rPr>
              <a:t>Future work </a:t>
            </a:r>
          </a:p>
        </p:txBody>
      </p:sp>
      <p:sp>
        <p:nvSpPr>
          <p:cNvPr id="21" name="TextBox 20">
            <a:extLst>
              <a:ext uri="{FF2B5EF4-FFF2-40B4-BE49-F238E27FC236}">
                <a16:creationId xmlns:a16="http://schemas.microsoft.com/office/drawing/2014/main" id="{B53B0A30-A325-2905-2BEF-3E782A9B64F3}"/>
              </a:ext>
            </a:extLst>
          </p:cNvPr>
          <p:cNvSpPr txBox="1"/>
          <p:nvPr/>
        </p:nvSpPr>
        <p:spPr>
          <a:xfrm>
            <a:off x="620824" y="900829"/>
            <a:ext cx="6681744" cy="3877985"/>
          </a:xfrm>
          <a:prstGeom prst="rect">
            <a:avLst/>
          </a:prstGeom>
          <a:noFill/>
        </p:spPr>
        <p:txBody>
          <a:bodyPr wrap="square">
            <a:spAutoFit/>
          </a:bodyPr>
          <a:lstStyle/>
          <a:p>
            <a:pPr marL="283464" marR="0" indent="-283464" algn="l" rtl="0">
              <a:spcBef>
                <a:spcPts val="0"/>
              </a:spcBef>
              <a:spcAft>
                <a:spcPts val="0"/>
              </a:spcAft>
              <a:buClr>
                <a:schemeClr val="accent6"/>
              </a:buClr>
              <a:buSzPts val="1600"/>
              <a:buFont typeface="Symbol" panose="05050102010706020507" pitchFamily="18" charset="2"/>
              <a:buChar char="·"/>
            </a:pPr>
            <a:r>
              <a:rPr lang="en-GB" sz="1600" b="1" i="0" dirty="0">
                <a:solidFill>
                  <a:srgbClr val="FFFFFF"/>
                </a:solidFill>
                <a:effectLst/>
                <a:latin typeface="Cairo" panose="020B0604020202020204" charset="-78"/>
                <a:ea typeface="Arial" panose="020B0604020202020204" pitchFamily="34" charset="0"/>
                <a:cs typeface="Cairo" panose="020B0604020202020204" charset="-78"/>
              </a:rPr>
              <a:t>Mobile Application Development</a:t>
            </a:r>
            <a:r>
              <a:rPr lang="en-GB" sz="1600" b="0" i="0" dirty="0">
                <a:solidFill>
                  <a:srgbClr val="FFFFFF"/>
                </a:solidFill>
                <a:effectLst/>
                <a:latin typeface="Cairo" panose="020B0604020202020204" charset="-78"/>
                <a:ea typeface="Arial" panose="020B0604020202020204" pitchFamily="34" charset="0"/>
                <a:cs typeface="Cairo" panose="020B0604020202020204" charset="-78"/>
              </a:rPr>
              <a:t>: Create a mobile app for on-the-go access to GlucoGuide features.</a:t>
            </a:r>
            <a:endParaRPr lang="en-US" sz="1600" dirty="0">
              <a:effectLst/>
            </a:endParaRPr>
          </a:p>
          <a:p>
            <a:pPr marL="285750" indent="-285750">
              <a:buClr>
                <a:schemeClr val="accent6"/>
              </a:buClr>
              <a:buFont typeface="Symbol" panose="05050102010706020507" pitchFamily="18" charset="2"/>
              <a:buChar char="·"/>
            </a:pPr>
            <a:endParaRPr lang="en-US" sz="1600" dirty="0">
              <a:solidFill>
                <a:schemeClr val="dk1"/>
              </a:solidFill>
              <a:latin typeface="Cairo" panose="020B0604020202020204" charset="-78"/>
              <a:cs typeface="Cairo" panose="020B0604020202020204" charset="-78"/>
            </a:endParaRPr>
          </a:p>
          <a:p>
            <a:pPr marL="285750" indent="-285750">
              <a:buClr>
                <a:schemeClr val="accent6"/>
              </a:buClr>
              <a:buFont typeface="Symbol" panose="05050102010706020507" pitchFamily="18" charset="2"/>
              <a:buChar char="·"/>
            </a:pPr>
            <a:r>
              <a:rPr lang="en-GB" sz="1600" b="1" dirty="0">
                <a:solidFill>
                  <a:schemeClr val="accent6"/>
                </a:solidFill>
                <a:latin typeface="Cairo" panose="020B0604020202020204" charset="-78"/>
                <a:cs typeface="Cairo" panose="020B0604020202020204" charset="-78"/>
              </a:rPr>
              <a:t>Advanced Machine Learning Models</a:t>
            </a:r>
            <a:r>
              <a:rPr lang="en-GB" sz="1600" dirty="0">
                <a:solidFill>
                  <a:schemeClr val="accent6"/>
                </a:solidFill>
                <a:latin typeface="Cairo" panose="020B0604020202020204" charset="-78"/>
                <a:cs typeface="Cairo" panose="020B0604020202020204" charset="-78"/>
              </a:rPr>
              <a:t>: Develop sophisticated models for accurate predictions and personalized health insights.</a:t>
            </a:r>
          </a:p>
          <a:p>
            <a:pPr marL="285750" indent="-285750">
              <a:buClr>
                <a:schemeClr val="accent6"/>
              </a:buClr>
              <a:buFont typeface="Symbol" panose="05050102010706020507" pitchFamily="18" charset="2"/>
              <a:buChar char="·"/>
            </a:pPr>
            <a:endParaRPr lang="en-US" sz="1600" dirty="0">
              <a:solidFill>
                <a:schemeClr val="accent6"/>
              </a:solidFill>
              <a:latin typeface="Cairo" panose="020B0604020202020204" charset="-78"/>
              <a:cs typeface="Cairo" panose="020B0604020202020204" charset="-78"/>
            </a:endParaRPr>
          </a:p>
          <a:p>
            <a:pPr marL="285750" indent="-285750">
              <a:buClr>
                <a:schemeClr val="accent6"/>
              </a:buClr>
              <a:buFont typeface="Symbol" panose="05050102010706020507" pitchFamily="18" charset="2"/>
              <a:buChar char="·"/>
            </a:pPr>
            <a:r>
              <a:rPr lang="en-GB" sz="1600" b="1" dirty="0">
                <a:solidFill>
                  <a:schemeClr val="accent6"/>
                </a:solidFill>
                <a:latin typeface="Cairo" panose="020B0604020202020204" charset="-78"/>
                <a:cs typeface="Cairo" panose="020B0604020202020204" charset="-78"/>
              </a:rPr>
              <a:t>Expanded Language Support</a:t>
            </a:r>
            <a:r>
              <a:rPr lang="en-GB" sz="1600" dirty="0">
                <a:solidFill>
                  <a:schemeClr val="accent6"/>
                </a:solidFill>
                <a:latin typeface="Cairo" panose="020B0604020202020204" charset="-78"/>
                <a:cs typeface="Cairo" panose="020B0604020202020204" charset="-78"/>
              </a:rPr>
              <a:t>: Increase the number of supported languages to cater to a diverse user base.</a:t>
            </a:r>
          </a:p>
          <a:p>
            <a:pPr marL="285750" indent="-285750">
              <a:buClr>
                <a:schemeClr val="accent6"/>
              </a:buClr>
              <a:buFont typeface="Symbol" panose="05050102010706020507" pitchFamily="18" charset="2"/>
              <a:buChar char="·"/>
            </a:pPr>
            <a:endParaRPr lang="en-US" sz="1600" dirty="0">
              <a:solidFill>
                <a:schemeClr val="accent6"/>
              </a:solidFill>
              <a:latin typeface="Cairo" panose="020B0604020202020204" charset="-78"/>
              <a:cs typeface="Cairo" panose="020B0604020202020204" charset="-78"/>
            </a:endParaRPr>
          </a:p>
          <a:p>
            <a:pPr marL="283464" marR="0" indent="-283464" algn="l" rtl="0">
              <a:spcBef>
                <a:spcPts val="0"/>
              </a:spcBef>
              <a:spcAft>
                <a:spcPts val="0"/>
              </a:spcAft>
              <a:buClr>
                <a:schemeClr val="accent6"/>
              </a:buClr>
              <a:buSzPts val="1600"/>
              <a:buFont typeface="Symbol" panose="05050102010706020507" pitchFamily="18" charset="2"/>
              <a:buChar char="·"/>
            </a:pPr>
            <a:r>
              <a:rPr lang="en-GB" sz="1600" b="1" i="0" dirty="0">
                <a:solidFill>
                  <a:srgbClr val="FFFFFF"/>
                </a:solidFill>
                <a:effectLst/>
                <a:latin typeface="Cairo" panose="020B0604020202020204" charset="-78"/>
                <a:ea typeface="Arial" panose="020B0604020202020204" pitchFamily="34" charset="0"/>
                <a:cs typeface="Cairo" panose="020B0604020202020204" charset="-78"/>
              </a:rPr>
              <a:t>Enhanced Device Integration</a:t>
            </a:r>
            <a:r>
              <a:rPr lang="en-GB" sz="1600" b="0" i="0" dirty="0">
                <a:solidFill>
                  <a:srgbClr val="FFFFFF"/>
                </a:solidFill>
                <a:effectLst/>
                <a:latin typeface="Cairo" panose="020B0604020202020204" charset="-78"/>
                <a:ea typeface="Arial" panose="020B0604020202020204" pitchFamily="34" charset="0"/>
                <a:cs typeface="Cairo" panose="020B0604020202020204" charset="-78"/>
              </a:rPr>
              <a:t>: Improve compatibility with more health monitoring devices for real-time data tracking</a:t>
            </a:r>
            <a:r>
              <a:rPr lang="en-GB" sz="2000" b="0" i="0" dirty="0">
                <a:solidFill>
                  <a:srgbClr val="FFFFFF"/>
                </a:solidFill>
                <a:effectLst/>
                <a:latin typeface="Cairo" panose="020B0604020202020204" charset="-78"/>
                <a:ea typeface="Arial" panose="020B0604020202020204" pitchFamily="34" charset="0"/>
                <a:cs typeface="Cairo" panose="020B0604020202020204" charset="-78"/>
              </a:rPr>
              <a:t>.</a:t>
            </a:r>
            <a:endParaRPr lang="en-US" sz="1600" dirty="0">
              <a:effectLst/>
            </a:endParaRPr>
          </a:p>
          <a:p>
            <a:pPr marL="285750" indent="-285750">
              <a:buClr>
                <a:schemeClr val="accent6"/>
              </a:buClr>
              <a:buFont typeface="Symbol" panose="05050102010706020507" pitchFamily="18" charset="2"/>
              <a:buChar char="·"/>
            </a:pPr>
            <a:endParaRPr lang="en-US" sz="1600" dirty="0">
              <a:solidFill>
                <a:schemeClr val="accent6"/>
              </a:solidFill>
              <a:latin typeface="Cairo" panose="020B0604020202020204" charset="-78"/>
              <a:cs typeface="Cairo" panose="020B0604020202020204" charset="-78"/>
            </a:endParaRPr>
          </a:p>
          <a:p>
            <a:pPr marL="285750" indent="-285750">
              <a:buClr>
                <a:schemeClr val="accent6"/>
              </a:buClr>
              <a:buFont typeface="Symbol" panose="05050102010706020507" pitchFamily="18" charset="2"/>
              <a:buChar char="·"/>
            </a:pPr>
            <a:r>
              <a:rPr lang="en-GB" sz="1600" b="1" dirty="0">
                <a:solidFill>
                  <a:schemeClr val="accent6"/>
                </a:solidFill>
                <a:latin typeface="Cairo" panose="020B0604020202020204" charset="-78"/>
                <a:cs typeface="Cairo" panose="020B0604020202020204" charset="-78"/>
              </a:rPr>
              <a:t>Community Engagement Features</a:t>
            </a:r>
            <a:r>
              <a:rPr lang="en-GB" sz="1600" dirty="0">
                <a:solidFill>
                  <a:schemeClr val="accent6"/>
                </a:solidFill>
                <a:latin typeface="Cairo" panose="020B0604020202020204" charset="-78"/>
                <a:cs typeface="Cairo" panose="020B0604020202020204" charset="-78"/>
              </a:rPr>
              <a:t>: Introduce forums, chat rooms, and support groups for user interaction and support</a:t>
            </a:r>
          </a:p>
          <a:p>
            <a:pPr marL="285750" indent="-285750">
              <a:buClr>
                <a:schemeClr val="accent6"/>
              </a:buClr>
              <a:buFont typeface="Symbol" panose="05050102010706020507" pitchFamily="18" charset="2"/>
              <a:buChar char="·"/>
            </a:pPr>
            <a:endParaRPr lang="en-US" sz="1400" b="1" dirty="0">
              <a:solidFill>
                <a:schemeClr val="bg2"/>
              </a:solidFill>
            </a:endParaRPr>
          </a:p>
        </p:txBody>
      </p:sp>
      <p:grpSp>
        <p:nvGrpSpPr>
          <p:cNvPr id="2" name="Google Shape;4163;p111">
            <a:extLst>
              <a:ext uri="{FF2B5EF4-FFF2-40B4-BE49-F238E27FC236}">
                <a16:creationId xmlns:a16="http://schemas.microsoft.com/office/drawing/2014/main" id="{5BBCAC3D-EC07-4073-E239-F6C374394EFC}"/>
              </a:ext>
            </a:extLst>
          </p:cNvPr>
          <p:cNvGrpSpPr/>
          <p:nvPr/>
        </p:nvGrpSpPr>
        <p:grpSpPr>
          <a:xfrm>
            <a:off x="6667848" y="814888"/>
            <a:ext cx="2203296" cy="1246818"/>
            <a:chOff x="6251083" y="771086"/>
            <a:chExt cx="2203296" cy="1246818"/>
          </a:xfrm>
        </p:grpSpPr>
        <p:grpSp>
          <p:nvGrpSpPr>
            <p:cNvPr id="3" name="Google Shape;4164;p111">
              <a:extLst>
                <a:ext uri="{FF2B5EF4-FFF2-40B4-BE49-F238E27FC236}">
                  <a16:creationId xmlns:a16="http://schemas.microsoft.com/office/drawing/2014/main" id="{A61B9301-43D1-1E5D-4E78-DEEE556910EB}"/>
                </a:ext>
              </a:extLst>
            </p:cNvPr>
            <p:cNvGrpSpPr/>
            <p:nvPr/>
          </p:nvGrpSpPr>
          <p:grpSpPr>
            <a:xfrm>
              <a:off x="6251083" y="771086"/>
              <a:ext cx="2203296" cy="1246818"/>
              <a:chOff x="4393975" y="664425"/>
              <a:chExt cx="2801750" cy="1585475"/>
            </a:xfrm>
          </p:grpSpPr>
          <p:sp>
            <p:nvSpPr>
              <p:cNvPr id="18" name="Google Shape;4165;p111">
                <a:extLst>
                  <a:ext uri="{FF2B5EF4-FFF2-40B4-BE49-F238E27FC236}">
                    <a16:creationId xmlns:a16="http://schemas.microsoft.com/office/drawing/2014/main" id="{1289725E-AA76-7BA7-D813-9CDC272D3E08}"/>
                  </a:ext>
                </a:extLst>
              </p:cNvPr>
              <p:cNvSpPr/>
              <p:nvPr/>
            </p:nvSpPr>
            <p:spPr>
              <a:xfrm>
                <a:off x="5159175" y="1059150"/>
                <a:ext cx="117800" cy="100750"/>
              </a:xfrm>
              <a:custGeom>
                <a:avLst/>
                <a:gdLst/>
                <a:ahLst/>
                <a:cxnLst/>
                <a:rect l="l" t="t" r="r" b="b"/>
                <a:pathLst>
                  <a:path w="4712" h="4030" extrusionOk="0">
                    <a:moveTo>
                      <a:pt x="1734" y="1"/>
                    </a:moveTo>
                    <a:cubicBezTo>
                      <a:pt x="1186" y="1"/>
                      <a:pt x="654" y="313"/>
                      <a:pt x="396" y="808"/>
                    </a:cubicBezTo>
                    <a:cubicBezTo>
                      <a:pt x="1" y="1537"/>
                      <a:pt x="305" y="2449"/>
                      <a:pt x="1034" y="2814"/>
                    </a:cubicBezTo>
                    <a:lnTo>
                      <a:pt x="3344" y="4030"/>
                    </a:lnTo>
                    <a:lnTo>
                      <a:pt x="4712" y="1385"/>
                    </a:lnTo>
                    <a:lnTo>
                      <a:pt x="2402" y="170"/>
                    </a:lnTo>
                    <a:cubicBezTo>
                      <a:pt x="2189" y="54"/>
                      <a:pt x="1960"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66;p111">
                <a:extLst>
                  <a:ext uri="{FF2B5EF4-FFF2-40B4-BE49-F238E27FC236}">
                    <a16:creationId xmlns:a16="http://schemas.microsoft.com/office/drawing/2014/main" id="{5090798F-BE5A-4631-0785-C5B718897E50}"/>
                  </a:ext>
                </a:extLst>
              </p:cNvPr>
              <p:cNvSpPr/>
              <p:nvPr/>
            </p:nvSpPr>
            <p:spPr>
              <a:xfrm>
                <a:off x="6982150" y="1920225"/>
                <a:ext cx="213575" cy="329675"/>
              </a:xfrm>
              <a:custGeom>
                <a:avLst/>
                <a:gdLst/>
                <a:ahLst/>
                <a:cxnLst/>
                <a:rect l="l" t="t" r="r" b="b"/>
                <a:pathLst>
                  <a:path w="8543" h="13187" extrusionOk="0">
                    <a:moveTo>
                      <a:pt x="7082" y="0"/>
                    </a:moveTo>
                    <a:cubicBezTo>
                      <a:pt x="6625" y="0"/>
                      <a:pt x="6190" y="261"/>
                      <a:pt x="5958" y="681"/>
                    </a:cubicBezTo>
                    <a:lnTo>
                      <a:pt x="335" y="11320"/>
                    </a:lnTo>
                    <a:cubicBezTo>
                      <a:pt x="1" y="11928"/>
                      <a:pt x="244" y="12718"/>
                      <a:pt x="882" y="13022"/>
                    </a:cubicBezTo>
                    <a:cubicBezTo>
                      <a:pt x="1070" y="13135"/>
                      <a:pt x="1272" y="13186"/>
                      <a:pt x="1471" y="13186"/>
                    </a:cubicBezTo>
                    <a:cubicBezTo>
                      <a:pt x="1918" y="13186"/>
                      <a:pt x="2353" y="12926"/>
                      <a:pt x="2585" y="12505"/>
                    </a:cubicBezTo>
                    <a:lnTo>
                      <a:pt x="8208" y="1867"/>
                    </a:lnTo>
                    <a:cubicBezTo>
                      <a:pt x="8542" y="1259"/>
                      <a:pt x="8299" y="499"/>
                      <a:pt x="7691" y="165"/>
                    </a:cubicBezTo>
                    <a:cubicBezTo>
                      <a:pt x="7494" y="52"/>
                      <a:pt x="7286" y="0"/>
                      <a:pt x="7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167;p111">
                <a:extLst>
                  <a:ext uri="{FF2B5EF4-FFF2-40B4-BE49-F238E27FC236}">
                    <a16:creationId xmlns:a16="http://schemas.microsoft.com/office/drawing/2014/main" id="{0B3F2A38-5FF4-934C-643B-E294C15E5DEA}"/>
                  </a:ext>
                </a:extLst>
              </p:cNvPr>
              <p:cNvSpPr/>
              <p:nvPr/>
            </p:nvSpPr>
            <p:spPr>
              <a:xfrm>
                <a:off x="5201725" y="976000"/>
                <a:ext cx="1403550" cy="976475"/>
              </a:xfrm>
              <a:custGeom>
                <a:avLst/>
                <a:gdLst/>
                <a:ahLst/>
                <a:cxnLst/>
                <a:rect l="l" t="t" r="r" b="b"/>
                <a:pathLst>
                  <a:path w="56142" h="39059" extrusionOk="0">
                    <a:moveTo>
                      <a:pt x="7113" y="0"/>
                    </a:moveTo>
                    <a:cubicBezTo>
                      <a:pt x="7113" y="0"/>
                      <a:pt x="335" y="5623"/>
                      <a:pt x="1" y="13313"/>
                    </a:cubicBezTo>
                    <a:lnTo>
                      <a:pt x="49029" y="39058"/>
                    </a:lnTo>
                    <a:lnTo>
                      <a:pt x="49607" y="38025"/>
                    </a:lnTo>
                    <a:lnTo>
                      <a:pt x="1217" y="12645"/>
                    </a:lnTo>
                    <a:cubicBezTo>
                      <a:pt x="1794" y="7234"/>
                      <a:pt x="5776" y="2888"/>
                      <a:pt x="7296" y="1459"/>
                    </a:cubicBezTo>
                    <a:lnTo>
                      <a:pt x="55564" y="26839"/>
                    </a:lnTo>
                    <a:lnTo>
                      <a:pt x="56142" y="25776"/>
                    </a:lnTo>
                    <a:lnTo>
                      <a:pt x="71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68;p111">
                <a:extLst>
                  <a:ext uri="{FF2B5EF4-FFF2-40B4-BE49-F238E27FC236}">
                    <a16:creationId xmlns:a16="http://schemas.microsoft.com/office/drawing/2014/main" id="{E10BFEE3-3BA9-9302-E253-FA8D667E25BD}"/>
                  </a:ext>
                </a:extLst>
              </p:cNvPr>
              <p:cNvSpPr/>
              <p:nvPr/>
            </p:nvSpPr>
            <p:spPr>
              <a:xfrm>
                <a:off x="6441875" y="1646975"/>
                <a:ext cx="160350" cy="283450"/>
              </a:xfrm>
              <a:custGeom>
                <a:avLst/>
                <a:gdLst/>
                <a:ahLst/>
                <a:cxnLst/>
                <a:rect l="l" t="t" r="r" b="b"/>
                <a:pathLst>
                  <a:path w="6414" h="11338" extrusionOk="0">
                    <a:moveTo>
                      <a:pt x="5928" y="0"/>
                    </a:moveTo>
                    <a:lnTo>
                      <a:pt x="1" y="11186"/>
                    </a:lnTo>
                    <a:lnTo>
                      <a:pt x="304" y="11338"/>
                    </a:lnTo>
                    <a:lnTo>
                      <a:pt x="6414" y="244"/>
                    </a:lnTo>
                    <a:lnTo>
                      <a:pt x="5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169;p111">
                <a:extLst>
                  <a:ext uri="{FF2B5EF4-FFF2-40B4-BE49-F238E27FC236}">
                    <a16:creationId xmlns:a16="http://schemas.microsoft.com/office/drawing/2014/main" id="{2E45889C-9EA7-D00E-17A1-4CF42877C1DC}"/>
                  </a:ext>
                </a:extLst>
              </p:cNvPr>
              <p:cNvSpPr/>
              <p:nvPr/>
            </p:nvSpPr>
            <p:spPr>
              <a:xfrm>
                <a:off x="6511025" y="1681925"/>
                <a:ext cx="581350" cy="462800"/>
              </a:xfrm>
              <a:custGeom>
                <a:avLst/>
                <a:gdLst/>
                <a:ahLst/>
                <a:cxnLst/>
                <a:rect l="l" t="t" r="r" b="b"/>
                <a:pathLst>
                  <a:path w="23254" h="18512" extrusionOk="0">
                    <a:moveTo>
                      <a:pt x="6019" y="1"/>
                    </a:moveTo>
                    <a:lnTo>
                      <a:pt x="1" y="11520"/>
                    </a:lnTo>
                    <a:lnTo>
                      <a:pt x="1095" y="12068"/>
                    </a:lnTo>
                    <a:cubicBezTo>
                      <a:pt x="1304" y="12193"/>
                      <a:pt x="1531" y="12250"/>
                      <a:pt x="1757" y="12250"/>
                    </a:cubicBezTo>
                    <a:cubicBezTo>
                      <a:pt x="2189" y="12250"/>
                      <a:pt x="2619" y="12042"/>
                      <a:pt x="2919" y="11703"/>
                    </a:cubicBezTo>
                    <a:lnTo>
                      <a:pt x="4286" y="9910"/>
                    </a:lnTo>
                    <a:lnTo>
                      <a:pt x="12128" y="14104"/>
                    </a:lnTo>
                    <a:lnTo>
                      <a:pt x="13040" y="14590"/>
                    </a:lnTo>
                    <a:lnTo>
                      <a:pt x="20396" y="18511"/>
                    </a:lnTo>
                    <a:lnTo>
                      <a:pt x="23253" y="13131"/>
                    </a:lnTo>
                    <a:lnTo>
                      <a:pt x="15837" y="9241"/>
                    </a:lnTo>
                    <a:lnTo>
                      <a:pt x="14986" y="8785"/>
                    </a:lnTo>
                    <a:lnTo>
                      <a:pt x="7113" y="4590"/>
                    </a:lnTo>
                    <a:lnTo>
                      <a:pt x="7782" y="2280"/>
                    </a:lnTo>
                    <a:cubicBezTo>
                      <a:pt x="7995" y="1581"/>
                      <a:pt x="7691" y="882"/>
                      <a:pt x="7083" y="578"/>
                    </a:cubicBezTo>
                    <a:lnTo>
                      <a:pt x="6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170;p111">
                <a:extLst>
                  <a:ext uri="{FF2B5EF4-FFF2-40B4-BE49-F238E27FC236}">
                    <a16:creationId xmlns:a16="http://schemas.microsoft.com/office/drawing/2014/main" id="{54792A2D-4E1B-CFE8-1C71-9F35731364D7}"/>
                  </a:ext>
                </a:extLst>
              </p:cNvPr>
              <p:cNvSpPr/>
              <p:nvPr/>
            </p:nvSpPr>
            <p:spPr>
              <a:xfrm>
                <a:off x="6407675" y="1571600"/>
                <a:ext cx="290300" cy="459100"/>
              </a:xfrm>
              <a:custGeom>
                <a:avLst/>
                <a:gdLst/>
                <a:ahLst/>
                <a:cxnLst/>
                <a:rect l="l" t="t" r="r" b="b"/>
                <a:pathLst>
                  <a:path w="11612" h="18364" extrusionOk="0">
                    <a:moveTo>
                      <a:pt x="9634" y="0"/>
                    </a:moveTo>
                    <a:cubicBezTo>
                      <a:pt x="9197" y="0"/>
                      <a:pt x="8779" y="231"/>
                      <a:pt x="8572" y="644"/>
                    </a:cubicBezTo>
                    <a:lnTo>
                      <a:pt x="335" y="16237"/>
                    </a:lnTo>
                    <a:cubicBezTo>
                      <a:pt x="1" y="16815"/>
                      <a:pt x="213" y="17575"/>
                      <a:pt x="821" y="17909"/>
                    </a:cubicBezTo>
                    <a:lnTo>
                      <a:pt x="1399" y="18213"/>
                    </a:lnTo>
                    <a:cubicBezTo>
                      <a:pt x="1585" y="18316"/>
                      <a:pt x="1786" y="18364"/>
                      <a:pt x="1984" y="18364"/>
                    </a:cubicBezTo>
                    <a:cubicBezTo>
                      <a:pt x="2430" y="18364"/>
                      <a:pt x="2860" y="18118"/>
                      <a:pt x="3071" y="17696"/>
                    </a:cubicBezTo>
                    <a:lnTo>
                      <a:pt x="11308" y="2134"/>
                    </a:lnTo>
                    <a:cubicBezTo>
                      <a:pt x="11612" y="1526"/>
                      <a:pt x="11399" y="766"/>
                      <a:pt x="10822" y="462"/>
                    </a:cubicBezTo>
                    <a:lnTo>
                      <a:pt x="10244" y="158"/>
                    </a:lnTo>
                    <a:cubicBezTo>
                      <a:pt x="10050" y="51"/>
                      <a:pt x="9840" y="0"/>
                      <a:pt x="9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171;p111">
                <a:extLst>
                  <a:ext uri="{FF2B5EF4-FFF2-40B4-BE49-F238E27FC236}">
                    <a16:creationId xmlns:a16="http://schemas.microsoft.com/office/drawing/2014/main" id="{088FAF6B-E1D4-9B05-7B35-1FF58CABD238}"/>
                  </a:ext>
                </a:extLst>
              </p:cNvPr>
              <p:cNvSpPr/>
              <p:nvPr/>
            </p:nvSpPr>
            <p:spPr>
              <a:xfrm>
                <a:off x="6569550" y="1800475"/>
                <a:ext cx="500775" cy="30245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172;p111">
                <a:extLst>
                  <a:ext uri="{FF2B5EF4-FFF2-40B4-BE49-F238E27FC236}">
                    <a16:creationId xmlns:a16="http://schemas.microsoft.com/office/drawing/2014/main" id="{9DFCD4C5-22F8-2616-7DBE-677F144554BE}"/>
                  </a:ext>
                </a:extLst>
              </p:cNvPr>
              <p:cNvSpPr/>
              <p:nvPr/>
            </p:nvSpPr>
            <p:spPr>
              <a:xfrm>
                <a:off x="5890200" y="1360525"/>
                <a:ext cx="182400" cy="290075"/>
              </a:xfrm>
              <a:custGeom>
                <a:avLst/>
                <a:gdLst/>
                <a:ahLst/>
                <a:cxnLst/>
                <a:rect l="l" t="t" r="r" b="b"/>
                <a:pathLst>
                  <a:path w="7296" h="11603" extrusionOk="0">
                    <a:moveTo>
                      <a:pt x="6068" y="0"/>
                    </a:moveTo>
                    <a:cubicBezTo>
                      <a:pt x="5807" y="0"/>
                      <a:pt x="5554" y="129"/>
                      <a:pt x="5411" y="394"/>
                    </a:cubicBezTo>
                    <a:lnTo>
                      <a:pt x="183" y="10303"/>
                    </a:lnTo>
                    <a:cubicBezTo>
                      <a:pt x="0" y="10668"/>
                      <a:pt x="91" y="11124"/>
                      <a:pt x="487" y="11337"/>
                    </a:cubicBezTo>
                    <a:lnTo>
                      <a:pt x="821" y="11519"/>
                    </a:lnTo>
                    <a:cubicBezTo>
                      <a:pt x="943" y="11576"/>
                      <a:pt x="1071" y="11603"/>
                      <a:pt x="1195" y="11603"/>
                    </a:cubicBezTo>
                    <a:cubicBezTo>
                      <a:pt x="1472" y="11603"/>
                      <a:pt x="1728" y="11467"/>
                      <a:pt x="1854" y="11215"/>
                    </a:cubicBezTo>
                    <a:lnTo>
                      <a:pt x="7082" y="1306"/>
                    </a:lnTo>
                    <a:cubicBezTo>
                      <a:pt x="7295" y="911"/>
                      <a:pt x="7113" y="455"/>
                      <a:pt x="6778" y="273"/>
                    </a:cubicBezTo>
                    <a:lnTo>
                      <a:pt x="6444" y="90"/>
                    </a:lnTo>
                    <a:cubicBezTo>
                      <a:pt x="6325" y="31"/>
                      <a:pt x="6196" y="0"/>
                      <a:pt x="6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173;p111">
                <a:extLst>
                  <a:ext uri="{FF2B5EF4-FFF2-40B4-BE49-F238E27FC236}">
                    <a16:creationId xmlns:a16="http://schemas.microsoft.com/office/drawing/2014/main" id="{08B4EF2A-C202-9B3C-5268-33B35C8FE72C}"/>
                  </a:ext>
                </a:extLst>
              </p:cNvPr>
              <p:cNvSpPr/>
              <p:nvPr/>
            </p:nvSpPr>
            <p:spPr>
              <a:xfrm>
                <a:off x="5767100" y="1294575"/>
                <a:ext cx="182400" cy="290675"/>
              </a:xfrm>
              <a:custGeom>
                <a:avLst/>
                <a:gdLst/>
                <a:ahLst/>
                <a:cxnLst/>
                <a:rect l="l" t="t" r="r" b="b"/>
                <a:pathLst>
                  <a:path w="7296" h="11627" extrusionOk="0">
                    <a:moveTo>
                      <a:pt x="6100" y="0"/>
                    </a:moveTo>
                    <a:cubicBezTo>
                      <a:pt x="5823" y="0"/>
                      <a:pt x="5567" y="136"/>
                      <a:pt x="5441" y="388"/>
                    </a:cubicBezTo>
                    <a:lnTo>
                      <a:pt x="213" y="10327"/>
                    </a:lnTo>
                    <a:cubicBezTo>
                      <a:pt x="0" y="10692"/>
                      <a:pt x="122" y="11148"/>
                      <a:pt x="517" y="11361"/>
                    </a:cubicBezTo>
                    <a:lnTo>
                      <a:pt x="851" y="11543"/>
                    </a:lnTo>
                    <a:cubicBezTo>
                      <a:pt x="964" y="11600"/>
                      <a:pt x="1086" y="11627"/>
                      <a:pt x="1206" y="11627"/>
                    </a:cubicBezTo>
                    <a:cubicBezTo>
                      <a:pt x="1475" y="11627"/>
                      <a:pt x="1738" y="11491"/>
                      <a:pt x="1885" y="11239"/>
                    </a:cubicBezTo>
                    <a:lnTo>
                      <a:pt x="7113" y="1330"/>
                    </a:lnTo>
                    <a:cubicBezTo>
                      <a:pt x="7295" y="965"/>
                      <a:pt x="7204" y="510"/>
                      <a:pt x="6809" y="297"/>
                    </a:cubicBezTo>
                    <a:lnTo>
                      <a:pt x="6474" y="84"/>
                    </a:lnTo>
                    <a:cubicBezTo>
                      <a:pt x="6352" y="28"/>
                      <a:pt x="6224" y="0"/>
                      <a:pt x="6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174;p111">
                <a:extLst>
                  <a:ext uri="{FF2B5EF4-FFF2-40B4-BE49-F238E27FC236}">
                    <a16:creationId xmlns:a16="http://schemas.microsoft.com/office/drawing/2014/main" id="{AB2FF00F-85BE-3221-FC22-F60A2C44EA62}"/>
                  </a:ext>
                </a:extLst>
              </p:cNvPr>
              <p:cNvSpPr/>
              <p:nvPr/>
            </p:nvSpPr>
            <p:spPr>
              <a:xfrm>
                <a:off x="5816475" y="1339225"/>
                <a:ext cx="203675" cy="275100"/>
              </a:xfrm>
              <a:custGeom>
                <a:avLst/>
                <a:gdLst/>
                <a:ahLst/>
                <a:cxnLst/>
                <a:rect l="l" t="t" r="r" b="b"/>
                <a:pathLst>
                  <a:path w="8147" h="11004" extrusionOk="0">
                    <a:moveTo>
                      <a:pt x="4925" y="0"/>
                    </a:moveTo>
                    <a:lnTo>
                      <a:pt x="1" y="9301"/>
                    </a:lnTo>
                    <a:lnTo>
                      <a:pt x="3223" y="11003"/>
                    </a:lnTo>
                    <a:lnTo>
                      <a:pt x="8147" y="1702"/>
                    </a:lnTo>
                    <a:lnTo>
                      <a:pt x="49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175;p111">
                <a:extLst>
                  <a:ext uri="{FF2B5EF4-FFF2-40B4-BE49-F238E27FC236}">
                    <a16:creationId xmlns:a16="http://schemas.microsoft.com/office/drawing/2014/main" id="{1DF5A263-F291-C5D6-92F9-6F767E4C4141}"/>
                  </a:ext>
                </a:extLst>
              </p:cNvPr>
              <p:cNvSpPr/>
              <p:nvPr/>
            </p:nvSpPr>
            <p:spPr>
              <a:xfrm>
                <a:off x="5232125" y="1012475"/>
                <a:ext cx="679375" cy="559300"/>
              </a:xfrm>
              <a:custGeom>
                <a:avLst/>
                <a:gdLst/>
                <a:ahLst/>
                <a:cxnLst/>
                <a:rect l="l" t="t" r="r" b="b"/>
                <a:pathLst>
                  <a:path w="27175" h="22372" extrusionOk="0">
                    <a:moveTo>
                      <a:pt x="6080" y="0"/>
                    </a:moveTo>
                    <a:cubicBezTo>
                      <a:pt x="4560" y="1429"/>
                      <a:pt x="578" y="5775"/>
                      <a:pt x="1" y="11186"/>
                    </a:cubicBezTo>
                    <a:lnTo>
                      <a:pt x="21217" y="22371"/>
                    </a:lnTo>
                    <a:lnTo>
                      <a:pt x="27174" y="11125"/>
                    </a:lnTo>
                    <a:lnTo>
                      <a:pt x="6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176;p111">
                <a:extLst>
                  <a:ext uri="{FF2B5EF4-FFF2-40B4-BE49-F238E27FC236}">
                    <a16:creationId xmlns:a16="http://schemas.microsoft.com/office/drawing/2014/main" id="{650634D6-05E7-16A6-669F-5E308C2F502B}"/>
                  </a:ext>
                </a:extLst>
              </p:cNvPr>
              <p:cNvSpPr/>
              <p:nvPr/>
            </p:nvSpPr>
            <p:spPr>
              <a:xfrm>
                <a:off x="4393975" y="664425"/>
                <a:ext cx="669475" cy="361750"/>
              </a:xfrm>
              <a:custGeom>
                <a:avLst/>
                <a:gdLst/>
                <a:ahLst/>
                <a:cxnLst/>
                <a:rect l="l" t="t" r="r" b="b"/>
                <a:pathLst>
                  <a:path w="26779" h="14470" extrusionOk="0">
                    <a:moveTo>
                      <a:pt x="213" y="1"/>
                    </a:moveTo>
                    <a:lnTo>
                      <a:pt x="0" y="396"/>
                    </a:lnTo>
                    <a:lnTo>
                      <a:pt x="26566" y="14469"/>
                    </a:lnTo>
                    <a:lnTo>
                      <a:pt x="26779" y="14074"/>
                    </a:ln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177;p111">
                <a:extLst>
                  <a:ext uri="{FF2B5EF4-FFF2-40B4-BE49-F238E27FC236}">
                    <a16:creationId xmlns:a16="http://schemas.microsoft.com/office/drawing/2014/main" id="{1389B815-338D-B258-40BD-1FA160A89447}"/>
                  </a:ext>
                </a:extLst>
              </p:cNvPr>
              <p:cNvSpPr/>
              <p:nvPr/>
            </p:nvSpPr>
            <p:spPr>
              <a:xfrm>
                <a:off x="4992000" y="975125"/>
                <a:ext cx="184675" cy="124000"/>
              </a:xfrm>
              <a:custGeom>
                <a:avLst/>
                <a:gdLst/>
                <a:ahLst/>
                <a:cxnLst/>
                <a:rect l="l" t="t" r="r" b="b"/>
                <a:pathLst>
                  <a:path w="7387" h="4960" extrusionOk="0">
                    <a:moveTo>
                      <a:pt x="1212" y="1"/>
                    </a:moveTo>
                    <a:cubicBezTo>
                      <a:pt x="826" y="1"/>
                      <a:pt x="463" y="204"/>
                      <a:pt x="274" y="582"/>
                    </a:cubicBezTo>
                    <a:cubicBezTo>
                      <a:pt x="1" y="1069"/>
                      <a:pt x="213" y="1737"/>
                      <a:pt x="730" y="2011"/>
                    </a:cubicBezTo>
                    <a:lnTo>
                      <a:pt x="6384" y="4959"/>
                    </a:lnTo>
                    <a:lnTo>
                      <a:pt x="7387" y="3075"/>
                    </a:lnTo>
                    <a:lnTo>
                      <a:pt x="1733" y="126"/>
                    </a:lnTo>
                    <a:cubicBezTo>
                      <a:pt x="1564" y="42"/>
                      <a:pt x="1386"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178;p111">
                <a:extLst>
                  <a:ext uri="{FF2B5EF4-FFF2-40B4-BE49-F238E27FC236}">
                    <a16:creationId xmlns:a16="http://schemas.microsoft.com/office/drawing/2014/main" id="{7BC3C2EE-6E83-707C-A88C-207E575D79FA}"/>
                  </a:ext>
                </a:extLst>
              </p:cNvPr>
              <p:cNvSpPr/>
              <p:nvPr/>
            </p:nvSpPr>
            <p:spPr>
              <a:xfrm>
                <a:off x="5124225" y="1008675"/>
                <a:ext cx="90450" cy="141350"/>
              </a:xfrm>
              <a:custGeom>
                <a:avLst/>
                <a:gdLst/>
                <a:ahLst/>
                <a:cxnLst/>
                <a:rect l="l" t="t" r="r" b="b"/>
                <a:pathLst>
                  <a:path w="3618" h="5654" extrusionOk="0">
                    <a:moveTo>
                      <a:pt x="2766" y="0"/>
                    </a:moveTo>
                    <a:lnTo>
                      <a:pt x="0" y="5198"/>
                    </a:lnTo>
                    <a:lnTo>
                      <a:pt x="851" y="5654"/>
                    </a:lnTo>
                    <a:lnTo>
                      <a:pt x="3617" y="426"/>
                    </a:lnTo>
                    <a:lnTo>
                      <a:pt x="2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179;p111">
                <a:extLst>
                  <a:ext uri="{FF2B5EF4-FFF2-40B4-BE49-F238E27FC236}">
                    <a16:creationId xmlns:a16="http://schemas.microsoft.com/office/drawing/2014/main" id="{7D7C990F-E533-BE7D-33F1-36990A0B0226}"/>
                  </a:ext>
                </a:extLst>
              </p:cNvPr>
              <p:cNvSpPr/>
              <p:nvPr/>
            </p:nvSpPr>
            <p:spPr>
              <a:xfrm>
                <a:off x="5551275" y="1359725"/>
                <a:ext cx="66900" cy="106425"/>
              </a:xfrm>
              <a:custGeom>
                <a:avLst/>
                <a:gdLst/>
                <a:ahLst/>
                <a:cxnLst/>
                <a:rect l="l" t="t" r="r" b="b"/>
                <a:pathLst>
                  <a:path w="2676" h="4257" extrusionOk="0">
                    <a:moveTo>
                      <a:pt x="2128" y="1"/>
                    </a:moveTo>
                    <a:lnTo>
                      <a:pt x="1" y="3952"/>
                    </a:lnTo>
                    <a:lnTo>
                      <a:pt x="578" y="4256"/>
                    </a:lnTo>
                    <a:lnTo>
                      <a:pt x="2676" y="305"/>
                    </a:lnTo>
                    <a:lnTo>
                      <a:pt x="21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180;p111">
                <a:extLst>
                  <a:ext uri="{FF2B5EF4-FFF2-40B4-BE49-F238E27FC236}">
                    <a16:creationId xmlns:a16="http://schemas.microsoft.com/office/drawing/2014/main" id="{E4E626AB-9827-31B6-C3B8-C213F34A205A}"/>
                  </a:ext>
                </a:extLst>
              </p:cNvPr>
              <p:cNvSpPr/>
              <p:nvPr/>
            </p:nvSpPr>
            <p:spPr>
              <a:xfrm>
                <a:off x="5425900" y="1293625"/>
                <a:ext cx="66900" cy="106400"/>
              </a:xfrm>
              <a:custGeom>
                <a:avLst/>
                <a:gdLst/>
                <a:ahLst/>
                <a:cxnLst/>
                <a:rect l="l" t="t" r="r" b="b"/>
                <a:pathLst>
                  <a:path w="2676" h="4256" extrusionOk="0">
                    <a:moveTo>
                      <a:pt x="2098" y="0"/>
                    </a:moveTo>
                    <a:lnTo>
                      <a:pt x="0" y="3952"/>
                    </a:lnTo>
                    <a:lnTo>
                      <a:pt x="578" y="4256"/>
                    </a:lnTo>
                    <a:lnTo>
                      <a:pt x="2675" y="304"/>
                    </a:lnTo>
                    <a:lnTo>
                      <a:pt x="2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181;p111">
                <a:extLst>
                  <a:ext uri="{FF2B5EF4-FFF2-40B4-BE49-F238E27FC236}">
                    <a16:creationId xmlns:a16="http://schemas.microsoft.com/office/drawing/2014/main" id="{9B6EB309-7C0C-3AE8-22FE-C925C6B26CEB}"/>
                  </a:ext>
                </a:extLst>
              </p:cNvPr>
              <p:cNvSpPr/>
              <p:nvPr/>
            </p:nvSpPr>
            <p:spPr>
              <a:xfrm>
                <a:off x="5301275" y="1227500"/>
                <a:ext cx="66900" cy="106425"/>
              </a:xfrm>
              <a:custGeom>
                <a:avLst/>
                <a:gdLst/>
                <a:ahLst/>
                <a:cxnLst/>
                <a:rect l="l" t="t" r="r" b="b"/>
                <a:pathLst>
                  <a:path w="2676" h="4257" extrusionOk="0">
                    <a:moveTo>
                      <a:pt x="2098" y="1"/>
                    </a:moveTo>
                    <a:lnTo>
                      <a:pt x="1" y="3952"/>
                    </a:lnTo>
                    <a:lnTo>
                      <a:pt x="548" y="4256"/>
                    </a:lnTo>
                    <a:lnTo>
                      <a:pt x="2675" y="305"/>
                    </a:lnTo>
                    <a:lnTo>
                      <a:pt x="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182;p111">
                <a:extLst>
                  <a:ext uri="{FF2B5EF4-FFF2-40B4-BE49-F238E27FC236}">
                    <a16:creationId xmlns:a16="http://schemas.microsoft.com/office/drawing/2014/main" id="{E9D313C3-E172-1960-D1A4-2F638F1C960C}"/>
                  </a:ext>
                </a:extLst>
              </p:cNvPr>
              <p:cNvSpPr/>
              <p:nvPr/>
            </p:nvSpPr>
            <p:spPr>
              <a:xfrm>
                <a:off x="5319525" y="1060225"/>
                <a:ext cx="328275" cy="156250"/>
              </a:xfrm>
              <a:custGeom>
                <a:avLst/>
                <a:gdLst/>
                <a:ahLst/>
                <a:cxnLst/>
                <a:rect l="l" t="t" r="r" b="b"/>
                <a:pathLst>
                  <a:path w="13131" h="6250" extrusionOk="0">
                    <a:moveTo>
                      <a:pt x="3655" y="0"/>
                    </a:moveTo>
                    <a:cubicBezTo>
                      <a:pt x="3591" y="0"/>
                      <a:pt x="3528" y="2"/>
                      <a:pt x="3465" y="5"/>
                    </a:cubicBezTo>
                    <a:cubicBezTo>
                      <a:pt x="2249" y="127"/>
                      <a:pt x="1125" y="826"/>
                      <a:pt x="547" y="1950"/>
                    </a:cubicBezTo>
                    <a:cubicBezTo>
                      <a:pt x="91" y="2832"/>
                      <a:pt x="0" y="3804"/>
                      <a:pt x="304" y="4777"/>
                    </a:cubicBezTo>
                    <a:cubicBezTo>
                      <a:pt x="544" y="5525"/>
                      <a:pt x="832" y="6249"/>
                      <a:pt x="1660" y="6249"/>
                    </a:cubicBezTo>
                    <a:cubicBezTo>
                      <a:pt x="1775" y="6249"/>
                      <a:pt x="1900" y="6235"/>
                      <a:pt x="2037" y="6206"/>
                    </a:cubicBezTo>
                    <a:cubicBezTo>
                      <a:pt x="2523" y="6084"/>
                      <a:pt x="2979" y="5841"/>
                      <a:pt x="3465" y="5598"/>
                    </a:cubicBezTo>
                    <a:cubicBezTo>
                      <a:pt x="4244" y="5244"/>
                      <a:pt x="5094" y="5127"/>
                      <a:pt x="5957" y="5127"/>
                    </a:cubicBezTo>
                    <a:cubicBezTo>
                      <a:pt x="6576" y="5127"/>
                      <a:pt x="7202" y="5187"/>
                      <a:pt x="7812" y="5263"/>
                    </a:cubicBezTo>
                    <a:cubicBezTo>
                      <a:pt x="8806" y="5390"/>
                      <a:pt x="9830" y="5562"/>
                      <a:pt x="10843" y="5562"/>
                    </a:cubicBezTo>
                    <a:cubicBezTo>
                      <a:pt x="11285" y="5562"/>
                      <a:pt x="11724" y="5529"/>
                      <a:pt x="12158" y="5446"/>
                    </a:cubicBezTo>
                    <a:cubicBezTo>
                      <a:pt x="12553" y="5446"/>
                      <a:pt x="13131" y="5415"/>
                      <a:pt x="13040" y="4807"/>
                    </a:cubicBezTo>
                    <a:cubicBezTo>
                      <a:pt x="13009" y="4564"/>
                      <a:pt x="12888" y="4352"/>
                      <a:pt x="12675" y="4200"/>
                    </a:cubicBezTo>
                    <a:cubicBezTo>
                      <a:pt x="12219" y="3896"/>
                      <a:pt x="11672" y="3713"/>
                      <a:pt x="11186" y="3470"/>
                    </a:cubicBezTo>
                    <a:cubicBezTo>
                      <a:pt x="10274" y="2984"/>
                      <a:pt x="9362" y="2528"/>
                      <a:pt x="8450" y="2041"/>
                    </a:cubicBezTo>
                    <a:cubicBezTo>
                      <a:pt x="7447" y="1494"/>
                      <a:pt x="6444" y="978"/>
                      <a:pt x="5441" y="431"/>
                    </a:cubicBezTo>
                    <a:cubicBezTo>
                      <a:pt x="4865" y="129"/>
                      <a:pt x="4240"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83;p111">
                <a:extLst>
                  <a:ext uri="{FF2B5EF4-FFF2-40B4-BE49-F238E27FC236}">
                    <a16:creationId xmlns:a16="http://schemas.microsoft.com/office/drawing/2014/main" id="{41BF3C35-22AB-CA36-6B16-82EF938DFEAC}"/>
                  </a:ext>
                </a:extLst>
              </p:cNvPr>
              <p:cNvSpPr/>
              <p:nvPr/>
            </p:nvSpPr>
            <p:spPr>
              <a:xfrm>
                <a:off x="5324825" y="1298950"/>
                <a:ext cx="993225" cy="517500"/>
              </a:xfrm>
              <a:custGeom>
                <a:avLst/>
                <a:gdLst/>
                <a:ahLst/>
                <a:cxnLst/>
                <a:rect l="l" t="t" r="r" b="b"/>
                <a:pathLst>
                  <a:path w="39729" h="20700" extrusionOk="0">
                    <a:moveTo>
                      <a:pt x="1" y="0"/>
                    </a:moveTo>
                    <a:cubicBezTo>
                      <a:pt x="3192" y="1945"/>
                      <a:pt x="6445" y="3769"/>
                      <a:pt x="9727" y="5593"/>
                    </a:cubicBezTo>
                    <a:cubicBezTo>
                      <a:pt x="11369" y="6505"/>
                      <a:pt x="13041" y="7386"/>
                      <a:pt x="14652" y="8237"/>
                    </a:cubicBezTo>
                    <a:lnTo>
                      <a:pt x="19606" y="10882"/>
                    </a:lnTo>
                    <a:lnTo>
                      <a:pt x="24591" y="13405"/>
                    </a:lnTo>
                    <a:cubicBezTo>
                      <a:pt x="26263" y="14256"/>
                      <a:pt x="27934" y="15137"/>
                      <a:pt x="29606" y="15927"/>
                    </a:cubicBezTo>
                    <a:cubicBezTo>
                      <a:pt x="32950" y="17599"/>
                      <a:pt x="36324" y="19180"/>
                      <a:pt x="39728" y="20700"/>
                    </a:cubicBezTo>
                    <a:cubicBezTo>
                      <a:pt x="36536" y="18785"/>
                      <a:pt x="33284" y="16900"/>
                      <a:pt x="30001" y="15137"/>
                    </a:cubicBezTo>
                    <a:cubicBezTo>
                      <a:pt x="28390" y="14225"/>
                      <a:pt x="26719" y="13344"/>
                      <a:pt x="25077" y="12462"/>
                    </a:cubicBezTo>
                    <a:lnTo>
                      <a:pt x="20123" y="9848"/>
                    </a:lnTo>
                    <a:lnTo>
                      <a:pt x="15168" y="7295"/>
                    </a:lnTo>
                    <a:cubicBezTo>
                      <a:pt x="13497" y="6474"/>
                      <a:pt x="11825" y="5593"/>
                      <a:pt x="10153" y="4803"/>
                    </a:cubicBezTo>
                    <a:cubicBezTo>
                      <a:pt x="6809" y="3131"/>
                      <a:pt x="3405" y="1520"/>
                      <a:pt x="1"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4184;p111">
              <a:extLst>
                <a:ext uri="{FF2B5EF4-FFF2-40B4-BE49-F238E27FC236}">
                  <a16:creationId xmlns:a16="http://schemas.microsoft.com/office/drawing/2014/main" id="{B2F4732D-7178-5415-ABD5-B45E8839BAB0}"/>
                </a:ext>
              </a:extLst>
            </p:cNvPr>
            <p:cNvSpPr/>
            <p:nvPr/>
          </p:nvSpPr>
          <p:spPr>
            <a:xfrm>
              <a:off x="7499276" y="1430400"/>
              <a:ext cx="431217" cy="25430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4294;p113">
            <a:hlinkClick r:id="rId2" action="ppaction://hlinksldjump"/>
            <a:extLst>
              <a:ext uri="{FF2B5EF4-FFF2-40B4-BE49-F238E27FC236}">
                <a16:creationId xmlns:a16="http://schemas.microsoft.com/office/drawing/2014/main" id="{1D2BDF66-CA4C-CA7C-EF8D-F5CF09C8C742}"/>
              </a:ext>
            </a:extLst>
          </p:cNvPr>
          <p:cNvSpPr/>
          <p:nvPr/>
        </p:nvSpPr>
        <p:spPr>
          <a:xfrm>
            <a:off x="4359657" y="4723769"/>
            <a:ext cx="35813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25</a:t>
            </a:r>
            <a:endParaRPr dirty="0">
              <a:solidFill>
                <a:schemeClr val="accent5"/>
              </a:solidFill>
              <a:latin typeface="Bungee"/>
              <a:ea typeface="Bungee"/>
              <a:cs typeface="Bungee"/>
              <a:sym typeface="Bungee"/>
            </a:endParaRPr>
          </a:p>
        </p:txBody>
      </p:sp>
      <p:sp>
        <p:nvSpPr>
          <p:cNvPr id="40" name="Google Shape;4295;p113">
            <a:hlinkClick r:id="" action="ppaction://hlinkshowjump?jump=nextslide"/>
            <a:extLst>
              <a:ext uri="{FF2B5EF4-FFF2-40B4-BE49-F238E27FC236}">
                <a16:creationId xmlns:a16="http://schemas.microsoft.com/office/drawing/2014/main" id="{1E5848CE-3955-B102-9FDB-5DDF767EC141}"/>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 name="Google Shape;4296;p113">
            <a:hlinkClick r:id="" action="ppaction://hlinkshowjump?jump=previousslide"/>
            <a:extLst>
              <a:ext uri="{FF2B5EF4-FFF2-40B4-BE49-F238E27FC236}">
                <a16:creationId xmlns:a16="http://schemas.microsoft.com/office/drawing/2014/main" id="{68A670FD-6627-2E27-2347-A8F2AFD496FC}"/>
              </a:ext>
            </a:extLst>
          </p:cNvPr>
          <p:cNvSpPr/>
          <p:nvPr/>
        </p:nvSpPr>
        <p:spPr>
          <a:xfrm flipH="1">
            <a:off x="4092891"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extLst>
      <p:ext uri="{BB962C8B-B14F-4D97-AF65-F5344CB8AC3E}">
        <p14:creationId xmlns:p14="http://schemas.microsoft.com/office/powerpoint/2010/main" val="3377265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grpSp>
        <p:nvGrpSpPr>
          <p:cNvPr id="848" name="Google Shape;848;p61"/>
          <p:cNvGrpSpPr/>
          <p:nvPr/>
        </p:nvGrpSpPr>
        <p:grpSpPr>
          <a:xfrm>
            <a:off x="-114450" y="-16525"/>
            <a:ext cx="2899575" cy="5212075"/>
            <a:chOff x="-114450" y="-16525"/>
            <a:chExt cx="2899575" cy="5212075"/>
          </a:xfrm>
        </p:grpSpPr>
        <p:grpSp>
          <p:nvGrpSpPr>
            <p:cNvPr id="849" name="Google Shape;849;p61"/>
            <p:cNvGrpSpPr/>
            <p:nvPr/>
          </p:nvGrpSpPr>
          <p:grpSpPr>
            <a:xfrm>
              <a:off x="-114450" y="-16525"/>
              <a:ext cx="2899575" cy="5212075"/>
              <a:chOff x="-114450" y="-16525"/>
              <a:chExt cx="2899575" cy="5212075"/>
            </a:xfrm>
          </p:grpSpPr>
          <p:grpSp>
            <p:nvGrpSpPr>
              <p:cNvPr id="850" name="Google Shape;850;p61"/>
              <p:cNvGrpSpPr/>
              <p:nvPr/>
            </p:nvGrpSpPr>
            <p:grpSpPr>
              <a:xfrm>
                <a:off x="-114450" y="-16525"/>
                <a:ext cx="2899575" cy="5212075"/>
                <a:chOff x="2352700" y="238125"/>
                <a:chExt cx="2899575" cy="5212075"/>
              </a:xfrm>
            </p:grpSpPr>
            <p:sp>
              <p:nvSpPr>
                <p:cNvPr id="851" name="Google Shape;851;p61"/>
                <p:cNvSpPr/>
                <p:nvPr/>
              </p:nvSpPr>
              <p:spPr>
                <a:xfrm>
                  <a:off x="4344275" y="1712225"/>
                  <a:ext cx="254200" cy="1065225"/>
                </a:xfrm>
                <a:custGeom>
                  <a:avLst/>
                  <a:gdLst/>
                  <a:ahLst/>
                  <a:cxnLst/>
                  <a:rect l="l" t="t" r="r" b="b"/>
                  <a:pathLst>
                    <a:path w="10168" h="42609" extrusionOk="0">
                      <a:moveTo>
                        <a:pt x="4259" y="0"/>
                      </a:moveTo>
                      <a:cubicBezTo>
                        <a:pt x="1839" y="0"/>
                        <a:pt x="1" y="1847"/>
                        <a:pt x="60" y="4415"/>
                      </a:cubicBezTo>
                      <a:lnTo>
                        <a:pt x="894" y="37705"/>
                      </a:lnTo>
                      <a:cubicBezTo>
                        <a:pt x="961" y="40074"/>
                        <a:pt x="3096" y="42609"/>
                        <a:pt x="5664" y="42609"/>
                      </a:cubicBezTo>
                      <a:cubicBezTo>
                        <a:pt x="8166" y="42609"/>
                        <a:pt x="10168" y="40140"/>
                        <a:pt x="10134" y="37839"/>
                      </a:cubicBezTo>
                      <a:lnTo>
                        <a:pt x="10134" y="6249"/>
                      </a:lnTo>
                      <a:cubicBezTo>
                        <a:pt x="10134" y="3514"/>
                        <a:pt x="7899" y="545"/>
                        <a:pt x="5131" y="78"/>
                      </a:cubicBezTo>
                      <a:cubicBezTo>
                        <a:pt x="4833" y="26"/>
                        <a:pt x="4542" y="0"/>
                        <a:pt x="4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1"/>
                <p:cNvSpPr/>
                <p:nvPr/>
              </p:nvSpPr>
              <p:spPr>
                <a:xfrm>
                  <a:off x="3886275" y="285650"/>
                  <a:ext cx="823950" cy="717200"/>
                </a:xfrm>
                <a:custGeom>
                  <a:avLst/>
                  <a:gdLst/>
                  <a:ahLst/>
                  <a:cxnLst/>
                  <a:rect l="l" t="t" r="r" b="b"/>
                  <a:pathLst>
                    <a:path w="32958" h="28688" extrusionOk="0">
                      <a:moveTo>
                        <a:pt x="1268" y="0"/>
                      </a:moveTo>
                      <a:cubicBezTo>
                        <a:pt x="1402" y="6071"/>
                        <a:pt x="1468" y="18247"/>
                        <a:pt x="1" y="28688"/>
                      </a:cubicBezTo>
                      <a:lnTo>
                        <a:pt x="32957" y="28688"/>
                      </a:lnTo>
                      <a:cubicBezTo>
                        <a:pt x="32957" y="28688"/>
                        <a:pt x="32124" y="21649"/>
                        <a:pt x="31657" y="13176"/>
                      </a:cubicBezTo>
                      <a:cubicBezTo>
                        <a:pt x="31456" y="8773"/>
                        <a:pt x="31623" y="4370"/>
                        <a:pt x="32124" y="0"/>
                      </a:cubicBezTo>
                      <a:close/>
                    </a:path>
                  </a:pathLst>
                </a:custGeom>
                <a:solidFill>
                  <a:srgbClr val="E6B8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1"/>
                <p:cNvSpPr/>
                <p:nvPr/>
              </p:nvSpPr>
              <p:spPr>
                <a:xfrm>
                  <a:off x="3715325" y="720125"/>
                  <a:ext cx="1504750" cy="1382100"/>
                </a:xfrm>
                <a:custGeom>
                  <a:avLst/>
                  <a:gdLst/>
                  <a:ahLst/>
                  <a:cxnLst/>
                  <a:rect l="l" t="t" r="r" b="b"/>
                  <a:pathLst>
                    <a:path w="60190" h="55284" extrusionOk="0">
                      <a:moveTo>
                        <a:pt x="23617" y="0"/>
                      </a:moveTo>
                      <a:cubicBezTo>
                        <a:pt x="2369" y="0"/>
                        <a:pt x="0" y="12276"/>
                        <a:pt x="0" y="25252"/>
                      </a:cubicBezTo>
                      <a:cubicBezTo>
                        <a:pt x="0" y="35960"/>
                        <a:pt x="4070" y="33591"/>
                        <a:pt x="14744" y="38728"/>
                      </a:cubicBezTo>
                      <a:cubicBezTo>
                        <a:pt x="23784" y="43031"/>
                        <a:pt x="25218" y="44099"/>
                        <a:pt x="25452" y="53706"/>
                      </a:cubicBezTo>
                      <a:cubicBezTo>
                        <a:pt x="29054" y="55136"/>
                        <a:pt x="33162" y="55283"/>
                        <a:pt x="34701" y="55283"/>
                      </a:cubicBezTo>
                      <a:cubicBezTo>
                        <a:pt x="35099" y="55283"/>
                        <a:pt x="35326" y="55273"/>
                        <a:pt x="35326" y="55273"/>
                      </a:cubicBezTo>
                      <a:cubicBezTo>
                        <a:pt x="35326" y="55273"/>
                        <a:pt x="35159" y="36493"/>
                        <a:pt x="38828" y="30255"/>
                      </a:cubicBezTo>
                      <a:cubicBezTo>
                        <a:pt x="39888" y="28447"/>
                        <a:pt x="40751" y="27708"/>
                        <a:pt x="41553" y="27708"/>
                      </a:cubicBezTo>
                      <a:cubicBezTo>
                        <a:pt x="44864" y="27708"/>
                        <a:pt x="47146" y="40304"/>
                        <a:pt x="58075" y="42264"/>
                      </a:cubicBezTo>
                      <a:cubicBezTo>
                        <a:pt x="58173" y="42281"/>
                        <a:pt x="58271" y="42290"/>
                        <a:pt x="58366" y="42290"/>
                      </a:cubicBezTo>
                      <a:cubicBezTo>
                        <a:pt x="59373" y="42290"/>
                        <a:pt x="60190" y="41365"/>
                        <a:pt x="59977" y="40329"/>
                      </a:cubicBezTo>
                      <a:cubicBezTo>
                        <a:pt x="59610" y="38028"/>
                        <a:pt x="56441" y="31957"/>
                        <a:pt x="55440" y="29355"/>
                      </a:cubicBezTo>
                      <a:cubicBezTo>
                        <a:pt x="46167" y="5204"/>
                        <a:pt x="34992" y="0"/>
                        <a:pt x="23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1"/>
                <p:cNvSpPr/>
                <p:nvPr/>
              </p:nvSpPr>
              <p:spPr>
                <a:xfrm>
                  <a:off x="3715325" y="1068625"/>
                  <a:ext cx="759725" cy="946625"/>
                </a:xfrm>
                <a:custGeom>
                  <a:avLst/>
                  <a:gdLst/>
                  <a:ahLst/>
                  <a:cxnLst/>
                  <a:rect l="l" t="t" r="r" b="b"/>
                  <a:pathLst>
                    <a:path w="30389" h="37865" extrusionOk="0">
                      <a:moveTo>
                        <a:pt x="8048" y="1"/>
                      </a:moveTo>
                      <a:cubicBezTo>
                        <a:pt x="5973" y="1"/>
                        <a:pt x="4142" y="1089"/>
                        <a:pt x="3570" y="2806"/>
                      </a:cubicBezTo>
                      <a:lnTo>
                        <a:pt x="0" y="12213"/>
                      </a:lnTo>
                      <a:cubicBezTo>
                        <a:pt x="201" y="20552"/>
                        <a:pt x="3336" y="20152"/>
                        <a:pt x="10842" y="23054"/>
                      </a:cubicBezTo>
                      <a:cubicBezTo>
                        <a:pt x="12109" y="23421"/>
                        <a:pt x="13343" y="23921"/>
                        <a:pt x="14544" y="24488"/>
                      </a:cubicBezTo>
                      <a:cubicBezTo>
                        <a:pt x="17413" y="25889"/>
                        <a:pt x="19481" y="26956"/>
                        <a:pt x="21015" y="28091"/>
                      </a:cubicBezTo>
                      <a:cubicBezTo>
                        <a:pt x="24151" y="30259"/>
                        <a:pt x="25085" y="32527"/>
                        <a:pt x="25352" y="37864"/>
                      </a:cubicBezTo>
                      <a:cubicBezTo>
                        <a:pt x="26953" y="37097"/>
                        <a:pt x="28054" y="35596"/>
                        <a:pt x="28254" y="33828"/>
                      </a:cubicBezTo>
                      <a:lnTo>
                        <a:pt x="30122" y="7909"/>
                      </a:lnTo>
                      <a:cubicBezTo>
                        <a:pt x="30389" y="5574"/>
                        <a:pt x="28254" y="3373"/>
                        <a:pt x="25419" y="3073"/>
                      </a:cubicBezTo>
                      <a:cubicBezTo>
                        <a:pt x="25188" y="3045"/>
                        <a:pt x="24959" y="3031"/>
                        <a:pt x="24731" y="3031"/>
                      </a:cubicBezTo>
                      <a:cubicBezTo>
                        <a:pt x="23308" y="3031"/>
                        <a:pt x="21950" y="3563"/>
                        <a:pt x="20915" y="4540"/>
                      </a:cubicBezTo>
                      <a:cubicBezTo>
                        <a:pt x="20148" y="3173"/>
                        <a:pt x="18814" y="2239"/>
                        <a:pt x="17279" y="1939"/>
                      </a:cubicBezTo>
                      <a:cubicBezTo>
                        <a:pt x="16916" y="1862"/>
                        <a:pt x="16548" y="1825"/>
                        <a:pt x="16181" y="1825"/>
                      </a:cubicBezTo>
                      <a:cubicBezTo>
                        <a:pt x="15103" y="1825"/>
                        <a:pt x="14040" y="2150"/>
                        <a:pt x="13143" y="2772"/>
                      </a:cubicBezTo>
                      <a:cubicBezTo>
                        <a:pt x="12376" y="1572"/>
                        <a:pt x="11208" y="671"/>
                        <a:pt x="9841" y="271"/>
                      </a:cubicBezTo>
                      <a:cubicBezTo>
                        <a:pt x="9239" y="87"/>
                        <a:pt x="8634" y="1"/>
                        <a:pt x="8048" y="1"/>
                      </a:cubicBezTo>
                      <a:close/>
                    </a:path>
                  </a:pathLst>
                </a:custGeom>
                <a:solidFill>
                  <a:schemeClr val="accent1">
                    <a:alpha val="21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1"/>
                <p:cNvSpPr/>
                <p:nvPr/>
              </p:nvSpPr>
              <p:spPr>
                <a:xfrm>
                  <a:off x="5086300" y="1514025"/>
                  <a:ext cx="118450" cy="179775"/>
                </a:xfrm>
                <a:custGeom>
                  <a:avLst/>
                  <a:gdLst/>
                  <a:ahLst/>
                  <a:cxnLst/>
                  <a:rect l="l" t="t" r="r" b="b"/>
                  <a:pathLst>
                    <a:path w="4738" h="7191" extrusionOk="0">
                      <a:moveTo>
                        <a:pt x="1635" y="1"/>
                      </a:moveTo>
                      <a:cubicBezTo>
                        <a:pt x="501" y="768"/>
                        <a:pt x="1" y="2202"/>
                        <a:pt x="401" y="3536"/>
                      </a:cubicBezTo>
                      <a:cubicBezTo>
                        <a:pt x="906" y="5304"/>
                        <a:pt x="2785" y="7191"/>
                        <a:pt x="4455" y="7191"/>
                      </a:cubicBezTo>
                      <a:cubicBezTo>
                        <a:pt x="4550" y="7191"/>
                        <a:pt x="4644" y="7185"/>
                        <a:pt x="4737" y="7172"/>
                      </a:cubicBezTo>
                      <a:cubicBezTo>
                        <a:pt x="4070" y="5204"/>
                        <a:pt x="2702" y="2302"/>
                        <a:pt x="16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1"/>
                <p:cNvSpPr/>
                <p:nvPr/>
              </p:nvSpPr>
              <p:spPr>
                <a:xfrm>
                  <a:off x="4114775" y="1174750"/>
                  <a:ext cx="320250" cy="854600"/>
                </a:xfrm>
                <a:custGeom>
                  <a:avLst/>
                  <a:gdLst/>
                  <a:ahLst/>
                  <a:cxnLst/>
                  <a:rect l="l" t="t" r="r" b="b"/>
                  <a:pathLst>
                    <a:path w="12810" h="34184" extrusionOk="0">
                      <a:moveTo>
                        <a:pt x="8177" y="1"/>
                      </a:moveTo>
                      <a:cubicBezTo>
                        <a:pt x="5976" y="1"/>
                        <a:pt x="4052" y="1629"/>
                        <a:pt x="3803" y="3865"/>
                      </a:cubicBezTo>
                      <a:lnTo>
                        <a:pt x="234" y="28649"/>
                      </a:lnTo>
                      <a:cubicBezTo>
                        <a:pt x="1" y="31418"/>
                        <a:pt x="2035" y="33886"/>
                        <a:pt x="4804" y="34153"/>
                      </a:cubicBezTo>
                      <a:cubicBezTo>
                        <a:pt x="4991" y="34173"/>
                        <a:pt x="5177" y="34183"/>
                        <a:pt x="5362" y="34183"/>
                      </a:cubicBezTo>
                      <a:cubicBezTo>
                        <a:pt x="7901" y="34183"/>
                        <a:pt x="10097" y="32298"/>
                        <a:pt x="10408" y="29716"/>
                      </a:cubicBezTo>
                      <a:lnTo>
                        <a:pt x="12609" y="4799"/>
                      </a:lnTo>
                      <a:cubicBezTo>
                        <a:pt x="12810" y="2397"/>
                        <a:pt x="11075" y="262"/>
                        <a:pt x="8673" y="29"/>
                      </a:cubicBezTo>
                      <a:cubicBezTo>
                        <a:pt x="8507" y="10"/>
                        <a:pt x="8341" y="1"/>
                        <a:pt x="8177" y="1"/>
                      </a:cubicBezTo>
                      <a:close/>
                    </a:path>
                  </a:pathLst>
                </a:custGeom>
                <a:solidFill>
                  <a:srgbClr val="FFC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1"/>
                <p:cNvSpPr/>
                <p:nvPr/>
              </p:nvSpPr>
              <p:spPr>
                <a:xfrm>
                  <a:off x="4114775" y="1183800"/>
                  <a:ext cx="203500" cy="845300"/>
                </a:xfrm>
                <a:custGeom>
                  <a:avLst/>
                  <a:gdLst/>
                  <a:ahLst/>
                  <a:cxnLst/>
                  <a:rect l="l" t="t" r="r" b="b"/>
                  <a:pathLst>
                    <a:path w="8140" h="33812" extrusionOk="0">
                      <a:moveTo>
                        <a:pt x="6472" y="0"/>
                      </a:moveTo>
                      <a:cubicBezTo>
                        <a:pt x="5004" y="601"/>
                        <a:pt x="3970" y="1935"/>
                        <a:pt x="3803" y="3503"/>
                      </a:cubicBezTo>
                      <a:lnTo>
                        <a:pt x="234" y="28287"/>
                      </a:lnTo>
                      <a:cubicBezTo>
                        <a:pt x="1" y="31056"/>
                        <a:pt x="2035" y="33524"/>
                        <a:pt x="4804" y="33791"/>
                      </a:cubicBezTo>
                      <a:cubicBezTo>
                        <a:pt x="4963" y="33805"/>
                        <a:pt x="5123" y="33811"/>
                        <a:pt x="5283" y="33811"/>
                      </a:cubicBezTo>
                      <a:cubicBezTo>
                        <a:pt x="6295" y="33811"/>
                        <a:pt x="7304" y="33538"/>
                        <a:pt x="8140" y="32990"/>
                      </a:cubicBezTo>
                      <a:lnTo>
                        <a:pt x="8140" y="32990"/>
                      </a:lnTo>
                      <a:cubicBezTo>
                        <a:pt x="7495" y="33259"/>
                        <a:pt x="6785" y="33419"/>
                        <a:pt x="6063" y="33419"/>
                      </a:cubicBezTo>
                      <a:cubicBezTo>
                        <a:pt x="5888" y="33419"/>
                        <a:pt x="5713" y="33410"/>
                        <a:pt x="5538" y="33391"/>
                      </a:cubicBezTo>
                      <a:cubicBezTo>
                        <a:pt x="2769" y="33124"/>
                        <a:pt x="734" y="30655"/>
                        <a:pt x="1001" y="27887"/>
                      </a:cubicBezTo>
                      <a:lnTo>
                        <a:pt x="4537" y="3102"/>
                      </a:lnTo>
                      <a:cubicBezTo>
                        <a:pt x="4671" y="1835"/>
                        <a:pt x="5371" y="701"/>
                        <a:pt x="6472" y="0"/>
                      </a:cubicBezTo>
                      <a:close/>
                    </a:path>
                  </a:pathLst>
                </a:custGeom>
                <a:solidFill>
                  <a:schemeClr val="accent1">
                    <a:alpha val="21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1"/>
                <p:cNvSpPr/>
                <p:nvPr/>
              </p:nvSpPr>
              <p:spPr>
                <a:xfrm>
                  <a:off x="3887950" y="1154350"/>
                  <a:ext cx="345275" cy="748025"/>
                </a:xfrm>
                <a:custGeom>
                  <a:avLst/>
                  <a:gdLst/>
                  <a:ahLst/>
                  <a:cxnLst/>
                  <a:rect l="l" t="t" r="r" b="b"/>
                  <a:pathLst>
                    <a:path w="13811" h="29921" extrusionOk="0">
                      <a:moveTo>
                        <a:pt x="9309" y="0"/>
                      </a:moveTo>
                      <a:cubicBezTo>
                        <a:pt x="7384" y="0"/>
                        <a:pt x="5682" y="1347"/>
                        <a:pt x="5271" y="3313"/>
                      </a:cubicBezTo>
                      <a:lnTo>
                        <a:pt x="501" y="24261"/>
                      </a:lnTo>
                      <a:cubicBezTo>
                        <a:pt x="0" y="26830"/>
                        <a:pt x="1668" y="29332"/>
                        <a:pt x="4237" y="29832"/>
                      </a:cubicBezTo>
                      <a:cubicBezTo>
                        <a:pt x="4544" y="29892"/>
                        <a:pt x="4850" y="29921"/>
                        <a:pt x="5152" y="29921"/>
                      </a:cubicBezTo>
                      <a:cubicBezTo>
                        <a:pt x="7375" y="29921"/>
                        <a:pt x="9367" y="28357"/>
                        <a:pt x="9807" y="26096"/>
                      </a:cubicBezTo>
                      <a:lnTo>
                        <a:pt x="13377" y="4914"/>
                      </a:lnTo>
                      <a:cubicBezTo>
                        <a:pt x="13810" y="2679"/>
                        <a:pt x="12343" y="511"/>
                        <a:pt x="10108" y="77"/>
                      </a:cubicBezTo>
                      <a:cubicBezTo>
                        <a:pt x="9839" y="25"/>
                        <a:pt x="9572" y="0"/>
                        <a:pt x="9309" y="0"/>
                      </a:cubicBezTo>
                      <a:close/>
                    </a:path>
                  </a:pathLst>
                </a:custGeom>
                <a:solidFill>
                  <a:srgbClr val="FFC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1"/>
                <p:cNvSpPr/>
                <p:nvPr/>
              </p:nvSpPr>
              <p:spPr>
                <a:xfrm>
                  <a:off x="3889625" y="1183800"/>
                  <a:ext cx="226850" cy="718900"/>
                </a:xfrm>
                <a:custGeom>
                  <a:avLst/>
                  <a:gdLst/>
                  <a:ahLst/>
                  <a:cxnLst/>
                  <a:rect l="l" t="t" r="r" b="b"/>
                  <a:pathLst>
                    <a:path w="9074" h="28756" extrusionOk="0">
                      <a:moveTo>
                        <a:pt x="6371" y="0"/>
                      </a:moveTo>
                      <a:lnTo>
                        <a:pt x="6371" y="0"/>
                      </a:lnTo>
                      <a:cubicBezTo>
                        <a:pt x="5771" y="567"/>
                        <a:pt x="5371" y="1334"/>
                        <a:pt x="5204" y="2135"/>
                      </a:cubicBezTo>
                      <a:lnTo>
                        <a:pt x="467" y="23083"/>
                      </a:lnTo>
                      <a:cubicBezTo>
                        <a:pt x="0" y="25318"/>
                        <a:pt x="1201" y="27520"/>
                        <a:pt x="3302" y="28387"/>
                      </a:cubicBezTo>
                      <a:cubicBezTo>
                        <a:pt x="3894" y="28635"/>
                        <a:pt x="4516" y="28755"/>
                        <a:pt x="5132" y="28755"/>
                      </a:cubicBezTo>
                      <a:cubicBezTo>
                        <a:pt x="6669" y="28755"/>
                        <a:pt x="8168" y="28010"/>
                        <a:pt x="9073" y="26652"/>
                      </a:cubicBezTo>
                      <a:lnTo>
                        <a:pt x="9073" y="26652"/>
                      </a:lnTo>
                      <a:cubicBezTo>
                        <a:pt x="8155" y="27598"/>
                        <a:pt x="6909" y="28105"/>
                        <a:pt x="5636" y="28105"/>
                      </a:cubicBezTo>
                      <a:cubicBezTo>
                        <a:pt x="5337" y="28105"/>
                        <a:pt x="5036" y="28077"/>
                        <a:pt x="4737" y="28020"/>
                      </a:cubicBezTo>
                      <a:cubicBezTo>
                        <a:pt x="2168" y="27486"/>
                        <a:pt x="500" y="25018"/>
                        <a:pt x="967" y="22449"/>
                      </a:cubicBezTo>
                      <a:lnTo>
                        <a:pt x="5771" y="1468"/>
                      </a:lnTo>
                      <a:cubicBezTo>
                        <a:pt x="5871" y="934"/>
                        <a:pt x="6071" y="434"/>
                        <a:pt x="6371" y="0"/>
                      </a:cubicBezTo>
                      <a:close/>
                    </a:path>
                  </a:pathLst>
                </a:custGeom>
                <a:solidFill>
                  <a:schemeClr val="accent1">
                    <a:alpha val="21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1"/>
                <p:cNvSpPr/>
                <p:nvPr/>
              </p:nvSpPr>
              <p:spPr>
                <a:xfrm>
                  <a:off x="3674450" y="1113375"/>
                  <a:ext cx="371975" cy="660650"/>
                </a:xfrm>
                <a:custGeom>
                  <a:avLst/>
                  <a:gdLst/>
                  <a:ahLst/>
                  <a:cxnLst/>
                  <a:rect l="l" t="t" r="r" b="b"/>
                  <a:pathLst>
                    <a:path w="14879" h="26426" extrusionOk="0">
                      <a:moveTo>
                        <a:pt x="10266" y="1"/>
                      </a:moveTo>
                      <a:cubicBezTo>
                        <a:pt x="8495" y="1"/>
                        <a:pt x="6883" y="1153"/>
                        <a:pt x="6339" y="2951"/>
                      </a:cubicBezTo>
                      <a:lnTo>
                        <a:pt x="768" y="20330"/>
                      </a:lnTo>
                      <a:cubicBezTo>
                        <a:pt x="1" y="22831"/>
                        <a:pt x="1435" y="25467"/>
                        <a:pt x="3937" y="26234"/>
                      </a:cubicBezTo>
                      <a:cubicBezTo>
                        <a:pt x="4380" y="26364"/>
                        <a:pt x="4829" y="26426"/>
                        <a:pt x="5271" y="26426"/>
                      </a:cubicBezTo>
                      <a:cubicBezTo>
                        <a:pt x="7324" y="26426"/>
                        <a:pt x="9238" y="25090"/>
                        <a:pt x="9841" y="23032"/>
                      </a:cubicBezTo>
                      <a:lnTo>
                        <a:pt x="14211" y="5319"/>
                      </a:lnTo>
                      <a:cubicBezTo>
                        <a:pt x="14878" y="3117"/>
                        <a:pt x="13644" y="849"/>
                        <a:pt x="11476" y="182"/>
                      </a:cubicBezTo>
                      <a:cubicBezTo>
                        <a:pt x="11071" y="59"/>
                        <a:pt x="10665" y="1"/>
                        <a:pt x="10266" y="1"/>
                      </a:cubicBezTo>
                      <a:close/>
                    </a:path>
                  </a:pathLst>
                </a:custGeom>
                <a:solidFill>
                  <a:srgbClr val="FFC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1"/>
                <p:cNvSpPr/>
                <p:nvPr/>
              </p:nvSpPr>
              <p:spPr>
                <a:xfrm>
                  <a:off x="3882100" y="238125"/>
                  <a:ext cx="875650" cy="376125"/>
                </a:xfrm>
                <a:custGeom>
                  <a:avLst/>
                  <a:gdLst/>
                  <a:ahLst/>
                  <a:cxnLst/>
                  <a:rect l="l" t="t" r="r" b="b"/>
                  <a:pathLst>
                    <a:path w="35026" h="15045" extrusionOk="0">
                      <a:moveTo>
                        <a:pt x="1" y="0"/>
                      </a:moveTo>
                      <a:lnTo>
                        <a:pt x="1" y="15044"/>
                      </a:lnTo>
                      <a:lnTo>
                        <a:pt x="35026" y="13843"/>
                      </a:lnTo>
                      <a:lnTo>
                        <a:pt x="34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1"/>
                <p:cNvSpPr/>
                <p:nvPr/>
              </p:nvSpPr>
              <p:spPr>
                <a:xfrm>
                  <a:off x="3847925" y="238125"/>
                  <a:ext cx="942350" cy="256025"/>
                </a:xfrm>
                <a:custGeom>
                  <a:avLst/>
                  <a:gdLst/>
                  <a:ahLst/>
                  <a:cxnLst/>
                  <a:rect l="l" t="t" r="r" b="b"/>
                  <a:pathLst>
                    <a:path w="37694" h="10241" extrusionOk="0">
                      <a:moveTo>
                        <a:pt x="0" y="0"/>
                      </a:moveTo>
                      <a:lnTo>
                        <a:pt x="0" y="10241"/>
                      </a:lnTo>
                      <a:lnTo>
                        <a:pt x="37694" y="7539"/>
                      </a:lnTo>
                      <a:lnTo>
                        <a:pt x="37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1"/>
                <p:cNvSpPr/>
                <p:nvPr/>
              </p:nvSpPr>
              <p:spPr>
                <a:xfrm>
                  <a:off x="3859600" y="1149150"/>
                  <a:ext cx="150125" cy="121850"/>
                </a:xfrm>
                <a:custGeom>
                  <a:avLst/>
                  <a:gdLst/>
                  <a:ahLst/>
                  <a:cxnLst/>
                  <a:rect l="l" t="t" r="r" b="b"/>
                  <a:pathLst>
                    <a:path w="6005" h="4874" extrusionOk="0">
                      <a:moveTo>
                        <a:pt x="2556" y="1"/>
                      </a:moveTo>
                      <a:cubicBezTo>
                        <a:pt x="1489" y="1"/>
                        <a:pt x="499" y="750"/>
                        <a:pt x="267" y="1853"/>
                      </a:cubicBezTo>
                      <a:cubicBezTo>
                        <a:pt x="0" y="3087"/>
                        <a:pt x="801" y="4355"/>
                        <a:pt x="2035" y="4622"/>
                      </a:cubicBezTo>
                      <a:lnTo>
                        <a:pt x="2936" y="4822"/>
                      </a:lnTo>
                      <a:cubicBezTo>
                        <a:pt x="3100" y="4856"/>
                        <a:pt x="3265" y="4873"/>
                        <a:pt x="3427" y="4873"/>
                      </a:cubicBezTo>
                      <a:cubicBezTo>
                        <a:pt x="4515" y="4873"/>
                        <a:pt x="5505" y="4124"/>
                        <a:pt x="5738" y="3021"/>
                      </a:cubicBezTo>
                      <a:cubicBezTo>
                        <a:pt x="6005" y="1753"/>
                        <a:pt x="5204" y="519"/>
                        <a:pt x="3936" y="252"/>
                      </a:cubicBezTo>
                      <a:lnTo>
                        <a:pt x="3036" y="52"/>
                      </a:lnTo>
                      <a:cubicBezTo>
                        <a:pt x="2876" y="17"/>
                        <a:pt x="2715" y="1"/>
                        <a:pt x="2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1"/>
                <p:cNvSpPr/>
                <p:nvPr/>
              </p:nvSpPr>
              <p:spPr>
                <a:xfrm>
                  <a:off x="4046400" y="1192225"/>
                  <a:ext cx="148450" cy="121000"/>
                </a:xfrm>
                <a:custGeom>
                  <a:avLst/>
                  <a:gdLst/>
                  <a:ahLst/>
                  <a:cxnLst/>
                  <a:rect l="l" t="t" r="r" b="b"/>
                  <a:pathLst>
                    <a:path w="5938" h="4840" extrusionOk="0">
                      <a:moveTo>
                        <a:pt x="2559" y="0"/>
                      </a:moveTo>
                      <a:cubicBezTo>
                        <a:pt x="1432" y="0"/>
                        <a:pt x="411" y="790"/>
                        <a:pt x="200" y="1931"/>
                      </a:cubicBezTo>
                      <a:cubicBezTo>
                        <a:pt x="0" y="3199"/>
                        <a:pt x="834" y="4400"/>
                        <a:pt x="2102" y="4633"/>
                      </a:cubicBezTo>
                      <a:lnTo>
                        <a:pt x="3002" y="4800"/>
                      </a:lnTo>
                      <a:cubicBezTo>
                        <a:pt x="3146" y="4827"/>
                        <a:pt x="3288" y="4839"/>
                        <a:pt x="3429" y="4839"/>
                      </a:cubicBezTo>
                      <a:cubicBezTo>
                        <a:pt x="4529" y="4839"/>
                        <a:pt x="5497" y="4056"/>
                        <a:pt x="5704" y="2932"/>
                      </a:cubicBezTo>
                      <a:cubicBezTo>
                        <a:pt x="5938" y="1665"/>
                        <a:pt x="5104" y="430"/>
                        <a:pt x="3836" y="197"/>
                      </a:cubicBezTo>
                      <a:lnTo>
                        <a:pt x="2936" y="30"/>
                      </a:lnTo>
                      <a:cubicBezTo>
                        <a:pt x="2809" y="10"/>
                        <a:pt x="2683" y="0"/>
                        <a:pt x="2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1"/>
                <p:cNvSpPr/>
                <p:nvPr/>
              </p:nvSpPr>
              <p:spPr>
                <a:xfrm>
                  <a:off x="4242375" y="1217700"/>
                  <a:ext cx="164300" cy="134850"/>
                </a:xfrm>
                <a:custGeom>
                  <a:avLst/>
                  <a:gdLst/>
                  <a:ahLst/>
                  <a:cxnLst/>
                  <a:rect l="l" t="t" r="r" b="b"/>
                  <a:pathLst>
                    <a:path w="6572" h="5394" extrusionOk="0">
                      <a:moveTo>
                        <a:pt x="2782" y="0"/>
                      </a:moveTo>
                      <a:cubicBezTo>
                        <a:pt x="1424" y="0"/>
                        <a:pt x="291" y="998"/>
                        <a:pt x="134" y="2380"/>
                      </a:cubicBezTo>
                      <a:cubicBezTo>
                        <a:pt x="0" y="3814"/>
                        <a:pt x="1034" y="5115"/>
                        <a:pt x="2502" y="5249"/>
                      </a:cubicBezTo>
                      <a:lnTo>
                        <a:pt x="3536" y="5382"/>
                      </a:lnTo>
                      <a:cubicBezTo>
                        <a:pt x="3619" y="5390"/>
                        <a:pt x="3702" y="5394"/>
                        <a:pt x="3784" y="5394"/>
                      </a:cubicBezTo>
                      <a:cubicBezTo>
                        <a:pt x="5147" y="5394"/>
                        <a:pt x="6312" y="4367"/>
                        <a:pt x="6438" y="3014"/>
                      </a:cubicBezTo>
                      <a:cubicBezTo>
                        <a:pt x="6571" y="1546"/>
                        <a:pt x="5537" y="279"/>
                        <a:pt x="4070" y="112"/>
                      </a:cubicBezTo>
                      <a:lnTo>
                        <a:pt x="3036" y="12"/>
                      </a:lnTo>
                      <a:cubicBezTo>
                        <a:pt x="2950" y="4"/>
                        <a:pt x="2865" y="0"/>
                        <a:pt x="27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1"/>
                <p:cNvSpPr/>
                <p:nvPr/>
              </p:nvSpPr>
              <p:spPr>
                <a:xfrm>
                  <a:off x="3358400" y="4161750"/>
                  <a:ext cx="1074125" cy="1067450"/>
                </a:xfrm>
                <a:custGeom>
                  <a:avLst/>
                  <a:gdLst/>
                  <a:ahLst/>
                  <a:cxnLst/>
                  <a:rect l="l" t="t" r="r" b="b"/>
                  <a:pathLst>
                    <a:path w="42965" h="42698" extrusionOk="0">
                      <a:moveTo>
                        <a:pt x="19881" y="1"/>
                      </a:moveTo>
                      <a:cubicBezTo>
                        <a:pt x="19881" y="1"/>
                        <a:pt x="15445" y="5538"/>
                        <a:pt x="9708" y="11809"/>
                      </a:cubicBezTo>
                      <a:cubicBezTo>
                        <a:pt x="6705" y="15011"/>
                        <a:pt x="3470" y="17980"/>
                        <a:pt x="1" y="20682"/>
                      </a:cubicBezTo>
                      <a:lnTo>
                        <a:pt x="21616" y="42698"/>
                      </a:lnTo>
                      <a:cubicBezTo>
                        <a:pt x="25852" y="38328"/>
                        <a:pt x="34492" y="29789"/>
                        <a:pt x="42965" y="23518"/>
                      </a:cubicBezTo>
                      <a:lnTo>
                        <a:pt x="19881" y="1"/>
                      </a:lnTo>
                      <a:close/>
                    </a:path>
                  </a:pathLst>
                </a:custGeom>
                <a:solidFill>
                  <a:srgbClr val="E6B8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1"/>
                <p:cNvSpPr/>
                <p:nvPr/>
              </p:nvSpPr>
              <p:spPr>
                <a:xfrm>
                  <a:off x="4577600" y="3220450"/>
                  <a:ext cx="674675" cy="507625"/>
                </a:xfrm>
                <a:custGeom>
                  <a:avLst/>
                  <a:gdLst/>
                  <a:ahLst/>
                  <a:cxnLst/>
                  <a:rect l="l" t="t" r="r" b="b"/>
                  <a:pathLst>
                    <a:path w="26987" h="20305" extrusionOk="0">
                      <a:moveTo>
                        <a:pt x="22041" y="0"/>
                      </a:moveTo>
                      <a:cubicBezTo>
                        <a:pt x="20776" y="0"/>
                        <a:pt x="19410" y="428"/>
                        <a:pt x="18214" y="1293"/>
                      </a:cubicBezTo>
                      <a:lnTo>
                        <a:pt x="3970" y="10300"/>
                      </a:lnTo>
                      <a:cubicBezTo>
                        <a:pt x="1001" y="12435"/>
                        <a:pt x="1" y="16104"/>
                        <a:pt x="1702" y="18439"/>
                      </a:cubicBezTo>
                      <a:cubicBezTo>
                        <a:pt x="2586" y="19676"/>
                        <a:pt x="4069" y="20305"/>
                        <a:pt x="5709" y="20305"/>
                      </a:cubicBezTo>
                      <a:cubicBezTo>
                        <a:pt x="7165" y="20305"/>
                        <a:pt x="8745" y="19810"/>
                        <a:pt x="10141" y="18806"/>
                      </a:cubicBezTo>
                      <a:lnTo>
                        <a:pt x="23551" y="8665"/>
                      </a:lnTo>
                      <a:cubicBezTo>
                        <a:pt x="26119" y="6797"/>
                        <a:pt x="26987" y="3628"/>
                        <a:pt x="25519" y="1594"/>
                      </a:cubicBezTo>
                      <a:cubicBezTo>
                        <a:pt x="24744" y="536"/>
                        <a:pt x="23456" y="0"/>
                        <a:pt x="22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1"/>
                <p:cNvSpPr/>
                <p:nvPr/>
              </p:nvSpPr>
              <p:spPr>
                <a:xfrm>
                  <a:off x="4577600" y="3342825"/>
                  <a:ext cx="313575" cy="385950"/>
                </a:xfrm>
                <a:custGeom>
                  <a:avLst/>
                  <a:gdLst/>
                  <a:ahLst/>
                  <a:cxnLst/>
                  <a:rect l="l" t="t" r="r" b="b"/>
                  <a:pathLst>
                    <a:path w="12543" h="15438" extrusionOk="0">
                      <a:moveTo>
                        <a:pt x="12543" y="1"/>
                      </a:moveTo>
                      <a:lnTo>
                        <a:pt x="3970" y="5438"/>
                      </a:lnTo>
                      <a:cubicBezTo>
                        <a:pt x="1001" y="7573"/>
                        <a:pt x="1" y="11242"/>
                        <a:pt x="1702" y="13577"/>
                      </a:cubicBezTo>
                      <a:cubicBezTo>
                        <a:pt x="2582" y="14810"/>
                        <a:pt x="4057" y="15438"/>
                        <a:pt x="5690" y="15438"/>
                      </a:cubicBezTo>
                      <a:cubicBezTo>
                        <a:pt x="7151" y="15438"/>
                        <a:pt x="8739" y="14935"/>
                        <a:pt x="10141" y="13911"/>
                      </a:cubicBezTo>
                      <a:lnTo>
                        <a:pt x="12543" y="12110"/>
                      </a:lnTo>
                      <a:lnTo>
                        <a:pt x="12543" y="1"/>
                      </a:lnTo>
                      <a:close/>
                    </a:path>
                  </a:pathLst>
                </a:custGeom>
                <a:solidFill>
                  <a:srgbClr val="E6B8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1"/>
                <p:cNvSpPr/>
                <p:nvPr/>
              </p:nvSpPr>
              <p:spPr>
                <a:xfrm>
                  <a:off x="3708650" y="3240475"/>
                  <a:ext cx="1254250" cy="1601650"/>
                </a:xfrm>
                <a:custGeom>
                  <a:avLst/>
                  <a:gdLst/>
                  <a:ahLst/>
                  <a:cxnLst/>
                  <a:rect l="l" t="t" r="r" b="b"/>
                  <a:pathLst>
                    <a:path w="50170" h="64066" extrusionOk="0">
                      <a:moveTo>
                        <a:pt x="11125" y="0"/>
                      </a:moveTo>
                      <a:cubicBezTo>
                        <a:pt x="10608" y="0"/>
                        <a:pt x="10091" y="242"/>
                        <a:pt x="9774" y="726"/>
                      </a:cubicBezTo>
                      <a:cubicBezTo>
                        <a:pt x="8407" y="2627"/>
                        <a:pt x="7039" y="9299"/>
                        <a:pt x="6305" y="12001"/>
                      </a:cubicBezTo>
                      <a:cubicBezTo>
                        <a:pt x="368" y="33583"/>
                        <a:pt x="1" y="47026"/>
                        <a:pt x="7973" y="55165"/>
                      </a:cubicBezTo>
                      <a:cubicBezTo>
                        <a:pt x="14289" y="61609"/>
                        <a:pt x="19806" y="64066"/>
                        <a:pt x="24771" y="64066"/>
                      </a:cubicBezTo>
                      <a:cubicBezTo>
                        <a:pt x="31499" y="64066"/>
                        <a:pt x="37214" y="59552"/>
                        <a:pt x="42531" y="54331"/>
                      </a:cubicBezTo>
                      <a:cubicBezTo>
                        <a:pt x="50170" y="46792"/>
                        <a:pt x="45633" y="45558"/>
                        <a:pt x="41797" y="34317"/>
                      </a:cubicBezTo>
                      <a:cubicBezTo>
                        <a:pt x="38561" y="24843"/>
                        <a:pt x="38295" y="23042"/>
                        <a:pt x="44966" y="16170"/>
                      </a:cubicBezTo>
                      <a:cubicBezTo>
                        <a:pt x="43296" y="12144"/>
                        <a:pt x="36933" y="11931"/>
                        <a:pt x="35604" y="11931"/>
                      </a:cubicBezTo>
                      <a:cubicBezTo>
                        <a:pt x="35446" y="11931"/>
                        <a:pt x="35359" y="11934"/>
                        <a:pt x="35359" y="11934"/>
                      </a:cubicBezTo>
                      <a:cubicBezTo>
                        <a:pt x="35359" y="11934"/>
                        <a:pt x="24918" y="19439"/>
                        <a:pt x="18514" y="22008"/>
                      </a:cubicBezTo>
                      <a:cubicBezTo>
                        <a:pt x="17311" y="22494"/>
                        <a:pt x="16424" y="22720"/>
                        <a:pt x="15780" y="22720"/>
                      </a:cubicBezTo>
                      <a:cubicBezTo>
                        <a:pt x="11080" y="22720"/>
                        <a:pt x="19311" y="10729"/>
                        <a:pt x="12476" y="726"/>
                      </a:cubicBezTo>
                      <a:cubicBezTo>
                        <a:pt x="12159" y="242"/>
                        <a:pt x="11642" y="0"/>
                        <a:pt x="11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1"/>
                <p:cNvSpPr/>
                <p:nvPr/>
              </p:nvSpPr>
              <p:spPr>
                <a:xfrm>
                  <a:off x="4072088" y="3571356"/>
                  <a:ext cx="824775" cy="1027500"/>
                </a:xfrm>
                <a:custGeom>
                  <a:avLst/>
                  <a:gdLst/>
                  <a:ahLst/>
                  <a:cxnLst/>
                  <a:rect l="l" t="t" r="r" b="b"/>
                  <a:pathLst>
                    <a:path w="32991" h="41100" extrusionOk="0">
                      <a:moveTo>
                        <a:pt x="23162" y="1"/>
                      </a:moveTo>
                      <a:cubicBezTo>
                        <a:pt x="23004" y="1"/>
                        <a:pt x="22917" y="4"/>
                        <a:pt x="22917" y="4"/>
                      </a:cubicBezTo>
                      <a:cubicBezTo>
                        <a:pt x="22917" y="4"/>
                        <a:pt x="12476" y="7509"/>
                        <a:pt x="6072" y="10044"/>
                      </a:cubicBezTo>
                      <a:cubicBezTo>
                        <a:pt x="4873" y="10529"/>
                        <a:pt x="3989" y="10753"/>
                        <a:pt x="3347" y="10753"/>
                      </a:cubicBezTo>
                      <a:cubicBezTo>
                        <a:pt x="2398" y="10753"/>
                        <a:pt x="1975" y="10265"/>
                        <a:pt x="1835" y="9410"/>
                      </a:cubicBezTo>
                      <a:lnTo>
                        <a:pt x="134" y="34495"/>
                      </a:lnTo>
                      <a:cubicBezTo>
                        <a:pt x="1" y="38064"/>
                        <a:pt x="2836" y="41033"/>
                        <a:pt x="6405" y="41100"/>
                      </a:cubicBezTo>
                      <a:lnTo>
                        <a:pt x="26486" y="39899"/>
                      </a:lnTo>
                      <a:cubicBezTo>
                        <a:pt x="30089" y="39832"/>
                        <a:pt x="32991" y="36863"/>
                        <a:pt x="32958" y="33227"/>
                      </a:cubicBezTo>
                      <a:lnTo>
                        <a:pt x="32958" y="30892"/>
                      </a:lnTo>
                      <a:cubicBezTo>
                        <a:pt x="32024" y="28757"/>
                        <a:pt x="30656" y="26122"/>
                        <a:pt x="29355" y="22353"/>
                      </a:cubicBezTo>
                      <a:cubicBezTo>
                        <a:pt x="26119" y="12913"/>
                        <a:pt x="25853" y="11112"/>
                        <a:pt x="32524" y="4240"/>
                      </a:cubicBezTo>
                      <a:cubicBezTo>
                        <a:pt x="30854" y="214"/>
                        <a:pt x="24491" y="1"/>
                        <a:pt x="23162" y="1"/>
                      </a:cubicBezTo>
                      <a:close/>
                    </a:path>
                  </a:pathLst>
                </a:custGeom>
                <a:solidFill>
                  <a:schemeClr val="accent1">
                    <a:alpha val="21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1"/>
                <p:cNvSpPr/>
                <p:nvPr/>
              </p:nvSpPr>
              <p:spPr>
                <a:xfrm>
                  <a:off x="4444175" y="4256000"/>
                  <a:ext cx="470350" cy="413325"/>
                </a:xfrm>
                <a:custGeom>
                  <a:avLst/>
                  <a:gdLst/>
                  <a:ahLst/>
                  <a:cxnLst/>
                  <a:rect l="l" t="t" r="r" b="b"/>
                  <a:pathLst>
                    <a:path w="18814" h="16533" extrusionOk="0">
                      <a:moveTo>
                        <a:pt x="14945" y="0"/>
                      </a:moveTo>
                      <a:lnTo>
                        <a:pt x="2669" y="7639"/>
                      </a:lnTo>
                      <a:cubicBezTo>
                        <a:pt x="634" y="8706"/>
                        <a:pt x="1" y="11475"/>
                        <a:pt x="1235" y="13810"/>
                      </a:cubicBezTo>
                      <a:cubicBezTo>
                        <a:pt x="2139" y="15520"/>
                        <a:pt x="3794" y="16532"/>
                        <a:pt x="5402" y="16532"/>
                      </a:cubicBezTo>
                      <a:cubicBezTo>
                        <a:pt x="5989" y="16532"/>
                        <a:pt x="6570" y="16397"/>
                        <a:pt x="7106" y="16112"/>
                      </a:cubicBezTo>
                      <a:lnTo>
                        <a:pt x="14211" y="12576"/>
                      </a:lnTo>
                      <a:cubicBezTo>
                        <a:pt x="18814" y="7605"/>
                        <a:pt x="17446" y="5437"/>
                        <a:pt x="14945" y="0"/>
                      </a:cubicBezTo>
                      <a:close/>
                    </a:path>
                  </a:pathLst>
                </a:custGeom>
                <a:solidFill>
                  <a:srgbClr val="E6B8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1"/>
                <p:cNvSpPr/>
                <p:nvPr/>
              </p:nvSpPr>
              <p:spPr>
                <a:xfrm>
                  <a:off x="4116450" y="3220250"/>
                  <a:ext cx="697175" cy="1265100"/>
                </a:xfrm>
                <a:custGeom>
                  <a:avLst/>
                  <a:gdLst/>
                  <a:ahLst/>
                  <a:cxnLst/>
                  <a:rect l="l" t="t" r="r" b="b"/>
                  <a:pathLst>
                    <a:path w="27887" h="50604" extrusionOk="0">
                      <a:moveTo>
                        <a:pt x="5871" y="0"/>
                      </a:moveTo>
                      <a:cubicBezTo>
                        <a:pt x="2635" y="0"/>
                        <a:pt x="0" y="2602"/>
                        <a:pt x="0" y="5871"/>
                      </a:cubicBezTo>
                      <a:lnTo>
                        <a:pt x="0" y="44732"/>
                      </a:lnTo>
                      <a:cubicBezTo>
                        <a:pt x="0" y="47968"/>
                        <a:pt x="2635" y="50603"/>
                        <a:pt x="5871" y="50603"/>
                      </a:cubicBezTo>
                      <a:lnTo>
                        <a:pt x="22049" y="50603"/>
                      </a:lnTo>
                      <a:cubicBezTo>
                        <a:pt x="25285" y="50603"/>
                        <a:pt x="27887" y="47968"/>
                        <a:pt x="27887" y="44732"/>
                      </a:cubicBezTo>
                      <a:lnTo>
                        <a:pt x="27887" y="5871"/>
                      </a:lnTo>
                      <a:cubicBezTo>
                        <a:pt x="27887" y="2602"/>
                        <a:pt x="25285" y="0"/>
                        <a:pt x="2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1"/>
                <p:cNvSpPr/>
                <p:nvPr/>
              </p:nvSpPr>
              <p:spPr>
                <a:xfrm>
                  <a:off x="4162325" y="4205075"/>
                  <a:ext cx="253525" cy="244400"/>
                </a:xfrm>
                <a:custGeom>
                  <a:avLst/>
                  <a:gdLst/>
                  <a:ahLst/>
                  <a:cxnLst/>
                  <a:rect l="l" t="t" r="r" b="b"/>
                  <a:pathLst>
                    <a:path w="10141" h="9776" extrusionOk="0">
                      <a:moveTo>
                        <a:pt x="1212" y="1"/>
                      </a:moveTo>
                      <a:cubicBezTo>
                        <a:pt x="537" y="1"/>
                        <a:pt x="1" y="588"/>
                        <a:pt x="33" y="1270"/>
                      </a:cubicBezTo>
                      <a:lnTo>
                        <a:pt x="33" y="4839"/>
                      </a:lnTo>
                      <a:cubicBezTo>
                        <a:pt x="33" y="7574"/>
                        <a:pt x="2235" y="9776"/>
                        <a:pt x="4970" y="9776"/>
                      </a:cubicBezTo>
                      <a:lnTo>
                        <a:pt x="8906" y="9776"/>
                      </a:lnTo>
                      <a:cubicBezTo>
                        <a:pt x="9573" y="9776"/>
                        <a:pt x="10140" y="9209"/>
                        <a:pt x="10140" y="8542"/>
                      </a:cubicBezTo>
                      <a:lnTo>
                        <a:pt x="10140" y="1236"/>
                      </a:lnTo>
                      <a:cubicBezTo>
                        <a:pt x="10140" y="536"/>
                        <a:pt x="9573" y="2"/>
                        <a:pt x="8906" y="2"/>
                      </a:cubicBezTo>
                      <a:lnTo>
                        <a:pt x="1267" y="2"/>
                      </a:lnTo>
                      <a:cubicBezTo>
                        <a:pt x="1249" y="1"/>
                        <a:pt x="1230" y="1"/>
                        <a:pt x="1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1"/>
                <p:cNvSpPr/>
                <p:nvPr/>
              </p:nvSpPr>
              <p:spPr>
                <a:xfrm>
                  <a:off x="4304900" y="3752300"/>
                  <a:ext cx="337775" cy="337750"/>
                </a:xfrm>
                <a:custGeom>
                  <a:avLst/>
                  <a:gdLst/>
                  <a:ahLst/>
                  <a:cxnLst/>
                  <a:rect l="l" t="t" r="r" b="b"/>
                  <a:pathLst>
                    <a:path w="13511" h="13510" extrusionOk="0">
                      <a:moveTo>
                        <a:pt x="6739" y="0"/>
                      </a:moveTo>
                      <a:cubicBezTo>
                        <a:pt x="3036" y="0"/>
                        <a:pt x="1" y="3002"/>
                        <a:pt x="1" y="6738"/>
                      </a:cubicBezTo>
                      <a:cubicBezTo>
                        <a:pt x="1" y="10474"/>
                        <a:pt x="3036" y="13510"/>
                        <a:pt x="6739" y="13510"/>
                      </a:cubicBezTo>
                      <a:cubicBezTo>
                        <a:pt x="10475" y="13510"/>
                        <a:pt x="13511" y="10474"/>
                        <a:pt x="13511" y="6738"/>
                      </a:cubicBezTo>
                      <a:cubicBezTo>
                        <a:pt x="13511" y="3002"/>
                        <a:pt x="10475" y="0"/>
                        <a:pt x="6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1"/>
                <p:cNvSpPr/>
                <p:nvPr/>
              </p:nvSpPr>
              <p:spPr>
                <a:xfrm>
                  <a:off x="4361625" y="3809825"/>
                  <a:ext cx="120925" cy="121800"/>
                </a:xfrm>
                <a:custGeom>
                  <a:avLst/>
                  <a:gdLst/>
                  <a:ahLst/>
                  <a:cxnLst/>
                  <a:rect l="l" t="t" r="r" b="b"/>
                  <a:pathLst>
                    <a:path w="4837" h="4872" extrusionOk="0">
                      <a:moveTo>
                        <a:pt x="2402" y="1"/>
                      </a:moveTo>
                      <a:cubicBezTo>
                        <a:pt x="1068" y="1"/>
                        <a:pt x="0" y="1102"/>
                        <a:pt x="0" y="2436"/>
                      </a:cubicBezTo>
                      <a:cubicBezTo>
                        <a:pt x="0" y="3770"/>
                        <a:pt x="1068" y="4871"/>
                        <a:pt x="2402" y="4871"/>
                      </a:cubicBezTo>
                      <a:cubicBezTo>
                        <a:pt x="3736" y="4871"/>
                        <a:pt x="4837" y="3770"/>
                        <a:pt x="4837" y="2436"/>
                      </a:cubicBezTo>
                      <a:cubicBezTo>
                        <a:pt x="4837" y="1102"/>
                        <a:pt x="3736" y="1"/>
                        <a:pt x="2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1"/>
                <p:cNvSpPr/>
                <p:nvPr/>
              </p:nvSpPr>
              <p:spPr>
                <a:xfrm>
                  <a:off x="4320750" y="3220250"/>
                  <a:ext cx="306075" cy="69250"/>
                </a:xfrm>
                <a:custGeom>
                  <a:avLst/>
                  <a:gdLst/>
                  <a:ahLst/>
                  <a:cxnLst/>
                  <a:rect l="l" t="t" r="r" b="b"/>
                  <a:pathLst>
                    <a:path w="12243" h="2770" extrusionOk="0">
                      <a:moveTo>
                        <a:pt x="1" y="0"/>
                      </a:moveTo>
                      <a:lnTo>
                        <a:pt x="1" y="1435"/>
                      </a:lnTo>
                      <a:cubicBezTo>
                        <a:pt x="1" y="2169"/>
                        <a:pt x="601" y="2769"/>
                        <a:pt x="1335" y="2769"/>
                      </a:cubicBezTo>
                      <a:lnTo>
                        <a:pt x="10908" y="2769"/>
                      </a:lnTo>
                      <a:cubicBezTo>
                        <a:pt x="11642" y="2769"/>
                        <a:pt x="12243" y="2169"/>
                        <a:pt x="12243" y="1435"/>
                      </a:cubicBezTo>
                      <a:lnTo>
                        <a:pt x="122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3883775" y="3291975"/>
                  <a:ext cx="94250" cy="186075"/>
                </a:xfrm>
                <a:custGeom>
                  <a:avLst/>
                  <a:gdLst/>
                  <a:ahLst/>
                  <a:cxnLst/>
                  <a:rect l="l" t="t" r="r" b="b"/>
                  <a:pathLst>
                    <a:path w="3770" h="7443" extrusionOk="0">
                      <a:moveTo>
                        <a:pt x="2102" y="0"/>
                      </a:moveTo>
                      <a:cubicBezTo>
                        <a:pt x="1435" y="1668"/>
                        <a:pt x="901" y="3403"/>
                        <a:pt x="501" y="5137"/>
                      </a:cubicBezTo>
                      <a:cubicBezTo>
                        <a:pt x="334" y="5938"/>
                        <a:pt x="167" y="6738"/>
                        <a:pt x="1" y="7439"/>
                      </a:cubicBezTo>
                      <a:cubicBezTo>
                        <a:pt x="52" y="7441"/>
                        <a:pt x="103" y="7443"/>
                        <a:pt x="153" y="7443"/>
                      </a:cubicBezTo>
                      <a:cubicBezTo>
                        <a:pt x="1462" y="7443"/>
                        <a:pt x="2655" y="6623"/>
                        <a:pt x="3136" y="5371"/>
                      </a:cubicBezTo>
                      <a:cubicBezTo>
                        <a:pt x="3770" y="3636"/>
                        <a:pt x="3436" y="1001"/>
                        <a:pt x="2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4350775" y="3642025"/>
                  <a:ext cx="733050" cy="552275"/>
                </a:xfrm>
                <a:custGeom>
                  <a:avLst/>
                  <a:gdLst/>
                  <a:ahLst/>
                  <a:cxnLst/>
                  <a:rect l="l" t="t" r="r" b="b"/>
                  <a:pathLst>
                    <a:path w="29322" h="22091" extrusionOk="0">
                      <a:moveTo>
                        <a:pt x="23267" y="1"/>
                      </a:moveTo>
                      <a:cubicBezTo>
                        <a:pt x="22399" y="1"/>
                        <a:pt x="21539" y="245"/>
                        <a:pt x="20782" y="775"/>
                      </a:cubicBezTo>
                      <a:lnTo>
                        <a:pt x="2436" y="14052"/>
                      </a:lnTo>
                      <a:cubicBezTo>
                        <a:pt x="468" y="15453"/>
                        <a:pt x="1" y="18154"/>
                        <a:pt x="1368" y="20156"/>
                      </a:cubicBezTo>
                      <a:cubicBezTo>
                        <a:pt x="2227" y="21413"/>
                        <a:pt x="3612" y="22091"/>
                        <a:pt x="5020" y="22091"/>
                      </a:cubicBezTo>
                      <a:cubicBezTo>
                        <a:pt x="5853" y="22091"/>
                        <a:pt x="6695" y="21853"/>
                        <a:pt x="7439" y="21357"/>
                      </a:cubicBezTo>
                      <a:lnTo>
                        <a:pt x="26486" y="9515"/>
                      </a:lnTo>
                      <a:cubicBezTo>
                        <a:pt x="28788" y="7880"/>
                        <a:pt x="29321" y="4745"/>
                        <a:pt x="27754" y="2477"/>
                      </a:cubicBezTo>
                      <a:cubicBezTo>
                        <a:pt x="26695" y="932"/>
                        <a:pt x="24964" y="1"/>
                        <a:pt x="23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4364950" y="3931700"/>
                  <a:ext cx="701350" cy="531050"/>
                </a:xfrm>
                <a:custGeom>
                  <a:avLst/>
                  <a:gdLst/>
                  <a:ahLst/>
                  <a:cxnLst/>
                  <a:rect l="l" t="t" r="r" b="b"/>
                  <a:pathLst>
                    <a:path w="28054" h="21242" extrusionOk="0">
                      <a:moveTo>
                        <a:pt x="21890" y="1"/>
                      </a:moveTo>
                      <a:cubicBezTo>
                        <a:pt x="21195" y="1"/>
                        <a:pt x="20518" y="174"/>
                        <a:pt x="19915" y="563"/>
                      </a:cubicBezTo>
                      <a:lnTo>
                        <a:pt x="2436" y="13673"/>
                      </a:lnTo>
                      <a:cubicBezTo>
                        <a:pt x="534" y="14940"/>
                        <a:pt x="1" y="17475"/>
                        <a:pt x="1268" y="19377"/>
                      </a:cubicBezTo>
                      <a:cubicBezTo>
                        <a:pt x="2053" y="20586"/>
                        <a:pt x="3378" y="21242"/>
                        <a:pt x="4727" y="21242"/>
                      </a:cubicBezTo>
                      <a:cubicBezTo>
                        <a:pt x="5499" y="21242"/>
                        <a:pt x="6280" y="21027"/>
                        <a:pt x="6972" y="20577"/>
                      </a:cubicBezTo>
                      <a:lnTo>
                        <a:pt x="25252" y="9303"/>
                      </a:lnTo>
                      <a:cubicBezTo>
                        <a:pt x="27454" y="7868"/>
                        <a:pt x="28054" y="4933"/>
                        <a:pt x="26620" y="2731"/>
                      </a:cubicBezTo>
                      <a:cubicBezTo>
                        <a:pt x="25608" y="1166"/>
                        <a:pt x="23693" y="1"/>
                        <a:pt x="218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4475875" y="4222150"/>
                  <a:ext cx="596275" cy="411450"/>
                </a:xfrm>
                <a:custGeom>
                  <a:avLst/>
                  <a:gdLst/>
                  <a:ahLst/>
                  <a:cxnLst/>
                  <a:rect l="l" t="t" r="r" b="b"/>
                  <a:pathLst>
                    <a:path w="23851" h="16458" extrusionOk="0">
                      <a:moveTo>
                        <a:pt x="18429" y="0"/>
                      </a:moveTo>
                      <a:cubicBezTo>
                        <a:pt x="17682" y="0"/>
                        <a:pt x="16922" y="178"/>
                        <a:pt x="16212" y="553"/>
                      </a:cubicBezTo>
                      <a:lnTo>
                        <a:pt x="2802" y="8693"/>
                      </a:lnTo>
                      <a:cubicBezTo>
                        <a:pt x="801" y="9760"/>
                        <a:pt x="0" y="12262"/>
                        <a:pt x="1068" y="14263"/>
                      </a:cubicBezTo>
                      <a:cubicBezTo>
                        <a:pt x="1813" y="15662"/>
                        <a:pt x="3243" y="16458"/>
                        <a:pt x="4719" y="16458"/>
                      </a:cubicBezTo>
                      <a:cubicBezTo>
                        <a:pt x="5356" y="16458"/>
                        <a:pt x="6002" y="16309"/>
                        <a:pt x="6605" y="15998"/>
                      </a:cubicBezTo>
                      <a:lnTo>
                        <a:pt x="20648" y="8959"/>
                      </a:lnTo>
                      <a:cubicBezTo>
                        <a:pt x="22950" y="7725"/>
                        <a:pt x="23850" y="4857"/>
                        <a:pt x="22616" y="2555"/>
                      </a:cubicBezTo>
                      <a:cubicBezTo>
                        <a:pt x="21781" y="930"/>
                        <a:pt x="20138" y="0"/>
                        <a:pt x="18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3294200" y="4417775"/>
                  <a:ext cx="863975" cy="870650"/>
                </a:xfrm>
                <a:custGeom>
                  <a:avLst/>
                  <a:gdLst/>
                  <a:ahLst/>
                  <a:cxnLst/>
                  <a:rect l="l" t="t" r="r" b="b"/>
                  <a:pathLst>
                    <a:path w="34559" h="34826" extrusionOk="0">
                      <a:moveTo>
                        <a:pt x="10741" y="0"/>
                      </a:moveTo>
                      <a:lnTo>
                        <a:pt x="0" y="10541"/>
                      </a:lnTo>
                      <a:lnTo>
                        <a:pt x="23817" y="34825"/>
                      </a:lnTo>
                      <a:lnTo>
                        <a:pt x="34558" y="24284"/>
                      </a:lnTo>
                      <a:lnTo>
                        <a:pt x="107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2352700" y="4537850"/>
                  <a:ext cx="1791300" cy="912350"/>
                </a:xfrm>
                <a:custGeom>
                  <a:avLst/>
                  <a:gdLst/>
                  <a:ahLst/>
                  <a:cxnLst/>
                  <a:rect l="l" t="t" r="r" b="b"/>
                  <a:pathLst>
                    <a:path w="71652" h="36494" extrusionOk="0">
                      <a:moveTo>
                        <a:pt x="40229" y="1"/>
                      </a:moveTo>
                      <a:lnTo>
                        <a:pt x="0" y="36494"/>
                      </a:lnTo>
                      <a:lnTo>
                        <a:pt x="59542" y="36494"/>
                      </a:lnTo>
                      <a:lnTo>
                        <a:pt x="71651" y="22717"/>
                      </a:lnTo>
                      <a:lnTo>
                        <a:pt x="40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1"/>
                <p:cNvSpPr/>
                <p:nvPr/>
              </p:nvSpPr>
              <p:spPr>
                <a:xfrm>
                  <a:off x="4514225" y="4465675"/>
                  <a:ext cx="145125" cy="136050"/>
                </a:xfrm>
                <a:custGeom>
                  <a:avLst/>
                  <a:gdLst/>
                  <a:ahLst/>
                  <a:cxnLst/>
                  <a:rect l="l" t="t" r="r" b="b"/>
                  <a:pathLst>
                    <a:path w="5805" h="5442" extrusionOk="0">
                      <a:moveTo>
                        <a:pt x="2655" y="0"/>
                      </a:moveTo>
                      <a:cubicBezTo>
                        <a:pt x="2227" y="0"/>
                        <a:pt x="1793" y="115"/>
                        <a:pt x="1402" y="353"/>
                      </a:cubicBezTo>
                      <a:cubicBezTo>
                        <a:pt x="334" y="1053"/>
                        <a:pt x="1" y="2488"/>
                        <a:pt x="668" y="3588"/>
                      </a:cubicBezTo>
                      <a:lnTo>
                        <a:pt x="1168" y="4356"/>
                      </a:lnTo>
                      <a:cubicBezTo>
                        <a:pt x="1619" y="5065"/>
                        <a:pt x="2375" y="5442"/>
                        <a:pt x="3150" y="5442"/>
                      </a:cubicBezTo>
                      <a:cubicBezTo>
                        <a:pt x="3578" y="5442"/>
                        <a:pt x="4012" y="5327"/>
                        <a:pt x="4404" y="5089"/>
                      </a:cubicBezTo>
                      <a:cubicBezTo>
                        <a:pt x="5471" y="4389"/>
                        <a:pt x="5805" y="2955"/>
                        <a:pt x="5138" y="1887"/>
                      </a:cubicBezTo>
                      <a:lnTo>
                        <a:pt x="4637" y="1086"/>
                      </a:lnTo>
                      <a:cubicBezTo>
                        <a:pt x="4186" y="377"/>
                        <a:pt x="3430" y="0"/>
                        <a:pt x="2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1"/>
                <p:cNvSpPr/>
                <p:nvPr/>
              </p:nvSpPr>
              <p:spPr>
                <a:xfrm>
                  <a:off x="4407475" y="4295950"/>
                  <a:ext cx="145125" cy="135725"/>
                </a:xfrm>
                <a:custGeom>
                  <a:avLst/>
                  <a:gdLst/>
                  <a:ahLst/>
                  <a:cxnLst/>
                  <a:rect l="l" t="t" r="r" b="b"/>
                  <a:pathLst>
                    <a:path w="5805" h="5429" extrusionOk="0">
                      <a:moveTo>
                        <a:pt x="2627" y="0"/>
                      </a:moveTo>
                      <a:cubicBezTo>
                        <a:pt x="2182" y="0"/>
                        <a:pt x="1733" y="130"/>
                        <a:pt x="1335" y="403"/>
                      </a:cubicBezTo>
                      <a:cubicBezTo>
                        <a:pt x="268" y="1137"/>
                        <a:pt x="1" y="2572"/>
                        <a:pt x="701" y="3639"/>
                      </a:cubicBezTo>
                      <a:lnTo>
                        <a:pt x="1235" y="4406"/>
                      </a:lnTo>
                      <a:cubicBezTo>
                        <a:pt x="1694" y="5074"/>
                        <a:pt x="2428" y="5429"/>
                        <a:pt x="3174" y="5429"/>
                      </a:cubicBezTo>
                      <a:cubicBezTo>
                        <a:pt x="3621" y="5429"/>
                        <a:pt x="4071" y="5302"/>
                        <a:pt x="4471" y="5040"/>
                      </a:cubicBezTo>
                      <a:cubicBezTo>
                        <a:pt x="5538" y="4306"/>
                        <a:pt x="5805" y="2839"/>
                        <a:pt x="5104" y="1804"/>
                      </a:cubicBezTo>
                      <a:lnTo>
                        <a:pt x="4571" y="1037"/>
                      </a:lnTo>
                      <a:cubicBezTo>
                        <a:pt x="4110" y="368"/>
                        <a:pt x="3375" y="0"/>
                        <a:pt x="2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4390800" y="4003175"/>
                  <a:ext cx="165150" cy="153725"/>
                </a:xfrm>
                <a:custGeom>
                  <a:avLst/>
                  <a:gdLst/>
                  <a:ahLst/>
                  <a:cxnLst/>
                  <a:rect l="l" t="t" r="r" b="b"/>
                  <a:pathLst>
                    <a:path w="6606" h="6149" extrusionOk="0">
                      <a:moveTo>
                        <a:pt x="3002" y="1"/>
                      </a:moveTo>
                      <a:cubicBezTo>
                        <a:pt x="2484" y="1"/>
                        <a:pt x="1961" y="154"/>
                        <a:pt x="1502" y="473"/>
                      </a:cubicBezTo>
                      <a:cubicBezTo>
                        <a:pt x="301" y="1307"/>
                        <a:pt x="1" y="2941"/>
                        <a:pt x="835" y="4142"/>
                      </a:cubicBezTo>
                      <a:lnTo>
                        <a:pt x="1435" y="5009"/>
                      </a:lnTo>
                      <a:cubicBezTo>
                        <a:pt x="1950" y="5751"/>
                        <a:pt x="2770" y="6149"/>
                        <a:pt x="3604" y="6149"/>
                      </a:cubicBezTo>
                      <a:cubicBezTo>
                        <a:pt x="4122" y="6149"/>
                        <a:pt x="4645" y="5996"/>
                        <a:pt x="5104" y="5677"/>
                      </a:cubicBezTo>
                      <a:cubicBezTo>
                        <a:pt x="6305" y="4843"/>
                        <a:pt x="6605" y="3208"/>
                        <a:pt x="5771" y="2007"/>
                      </a:cubicBezTo>
                      <a:lnTo>
                        <a:pt x="5171" y="1140"/>
                      </a:lnTo>
                      <a:cubicBezTo>
                        <a:pt x="4656" y="399"/>
                        <a:pt x="3837" y="1"/>
                        <a:pt x="30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4344100" y="3043450"/>
                  <a:ext cx="259375" cy="212675"/>
                </a:xfrm>
                <a:custGeom>
                  <a:avLst/>
                  <a:gdLst/>
                  <a:ahLst/>
                  <a:cxnLst/>
                  <a:rect l="l" t="t" r="r" b="b"/>
                  <a:pathLst>
                    <a:path w="10375" h="8507" extrusionOk="0">
                      <a:moveTo>
                        <a:pt x="1602" y="1"/>
                      </a:moveTo>
                      <a:lnTo>
                        <a:pt x="1" y="2302"/>
                      </a:lnTo>
                      <a:lnTo>
                        <a:pt x="1" y="8507"/>
                      </a:lnTo>
                      <a:lnTo>
                        <a:pt x="10375" y="8507"/>
                      </a:lnTo>
                      <a:lnTo>
                        <a:pt x="10375" y="2302"/>
                      </a:lnTo>
                      <a:lnTo>
                        <a:pt x="8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4435825" y="3043450"/>
                  <a:ext cx="75925" cy="94275"/>
                </a:xfrm>
                <a:custGeom>
                  <a:avLst/>
                  <a:gdLst/>
                  <a:ahLst/>
                  <a:cxnLst/>
                  <a:rect l="l" t="t" r="r" b="b"/>
                  <a:pathLst>
                    <a:path w="3037" h="3771" extrusionOk="0">
                      <a:moveTo>
                        <a:pt x="1" y="1"/>
                      </a:moveTo>
                      <a:lnTo>
                        <a:pt x="1" y="3770"/>
                      </a:lnTo>
                      <a:lnTo>
                        <a:pt x="3036" y="3770"/>
                      </a:lnTo>
                      <a:lnTo>
                        <a:pt x="3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1"/>
                <p:cNvSpPr/>
                <p:nvPr/>
              </p:nvSpPr>
              <p:spPr>
                <a:xfrm>
                  <a:off x="4179825" y="3366175"/>
                  <a:ext cx="570425" cy="330275"/>
                </a:xfrm>
                <a:custGeom>
                  <a:avLst/>
                  <a:gdLst/>
                  <a:ahLst/>
                  <a:cxnLst/>
                  <a:rect l="l" t="t" r="r" b="b"/>
                  <a:pathLst>
                    <a:path w="22817" h="13211" extrusionOk="0">
                      <a:moveTo>
                        <a:pt x="1201" y="1"/>
                      </a:moveTo>
                      <a:cubicBezTo>
                        <a:pt x="534" y="1"/>
                        <a:pt x="0" y="501"/>
                        <a:pt x="0" y="1168"/>
                      </a:cubicBezTo>
                      <a:lnTo>
                        <a:pt x="0" y="12043"/>
                      </a:lnTo>
                      <a:cubicBezTo>
                        <a:pt x="0" y="12710"/>
                        <a:pt x="534" y="13210"/>
                        <a:pt x="1201" y="13210"/>
                      </a:cubicBezTo>
                      <a:lnTo>
                        <a:pt x="21649" y="13210"/>
                      </a:lnTo>
                      <a:cubicBezTo>
                        <a:pt x="22316" y="13210"/>
                        <a:pt x="22817" y="12710"/>
                        <a:pt x="22817" y="12043"/>
                      </a:cubicBezTo>
                      <a:lnTo>
                        <a:pt x="22817" y="1168"/>
                      </a:lnTo>
                      <a:cubicBezTo>
                        <a:pt x="22817" y="501"/>
                        <a:pt x="22316" y="1"/>
                        <a:pt x="216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1"/>
                <p:cNvSpPr/>
                <p:nvPr/>
              </p:nvSpPr>
              <p:spPr>
                <a:xfrm>
                  <a:off x="4199000" y="3385375"/>
                  <a:ext cx="532900" cy="292725"/>
                </a:xfrm>
                <a:custGeom>
                  <a:avLst/>
                  <a:gdLst/>
                  <a:ahLst/>
                  <a:cxnLst/>
                  <a:rect l="l" t="t" r="r" b="b"/>
                  <a:pathLst>
                    <a:path w="21316" h="11709" extrusionOk="0">
                      <a:moveTo>
                        <a:pt x="1068" y="0"/>
                      </a:moveTo>
                      <a:cubicBezTo>
                        <a:pt x="468" y="0"/>
                        <a:pt x="1" y="467"/>
                        <a:pt x="1" y="1068"/>
                      </a:cubicBezTo>
                      <a:lnTo>
                        <a:pt x="1" y="10608"/>
                      </a:lnTo>
                      <a:cubicBezTo>
                        <a:pt x="1" y="11208"/>
                        <a:pt x="468" y="11709"/>
                        <a:pt x="1068" y="11709"/>
                      </a:cubicBezTo>
                      <a:lnTo>
                        <a:pt x="20248" y="11709"/>
                      </a:lnTo>
                      <a:cubicBezTo>
                        <a:pt x="20849" y="11709"/>
                        <a:pt x="21316" y="11208"/>
                        <a:pt x="21316" y="10608"/>
                      </a:cubicBezTo>
                      <a:lnTo>
                        <a:pt x="21316" y="1068"/>
                      </a:lnTo>
                      <a:cubicBezTo>
                        <a:pt x="21316" y="467"/>
                        <a:pt x="20849" y="0"/>
                        <a:pt x="20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4277400" y="3428725"/>
                  <a:ext cx="27525" cy="99275"/>
                </a:xfrm>
                <a:custGeom>
                  <a:avLst/>
                  <a:gdLst/>
                  <a:ahLst/>
                  <a:cxnLst/>
                  <a:rect l="l" t="t" r="r" b="b"/>
                  <a:pathLst>
                    <a:path w="1101" h="3971" extrusionOk="0">
                      <a:moveTo>
                        <a:pt x="534" y="1"/>
                      </a:moveTo>
                      <a:cubicBezTo>
                        <a:pt x="234" y="1"/>
                        <a:pt x="0" y="234"/>
                        <a:pt x="0" y="534"/>
                      </a:cubicBezTo>
                      <a:lnTo>
                        <a:pt x="0" y="3403"/>
                      </a:lnTo>
                      <a:cubicBezTo>
                        <a:pt x="0" y="3703"/>
                        <a:pt x="234" y="3970"/>
                        <a:pt x="534" y="3970"/>
                      </a:cubicBezTo>
                      <a:cubicBezTo>
                        <a:pt x="867" y="3970"/>
                        <a:pt x="1101" y="3703"/>
                        <a:pt x="1101" y="3403"/>
                      </a:cubicBezTo>
                      <a:lnTo>
                        <a:pt x="1101" y="534"/>
                      </a:lnTo>
                      <a:cubicBezTo>
                        <a:pt x="1101" y="234"/>
                        <a:pt x="867"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4277400" y="3539650"/>
                  <a:ext cx="27525" cy="99250"/>
                </a:xfrm>
                <a:custGeom>
                  <a:avLst/>
                  <a:gdLst/>
                  <a:ahLst/>
                  <a:cxnLst/>
                  <a:rect l="l" t="t" r="r" b="b"/>
                  <a:pathLst>
                    <a:path w="1101" h="3970" extrusionOk="0">
                      <a:moveTo>
                        <a:pt x="534" y="0"/>
                      </a:moveTo>
                      <a:cubicBezTo>
                        <a:pt x="234" y="0"/>
                        <a:pt x="0" y="234"/>
                        <a:pt x="0" y="567"/>
                      </a:cubicBezTo>
                      <a:lnTo>
                        <a:pt x="0" y="3403"/>
                      </a:lnTo>
                      <a:cubicBezTo>
                        <a:pt x="0" y="3703"/>
                        <a:pt x="234" y="3970"/>
                        <a:pt x="534" y="3970"/>
                      </a:cubicBezTo>
                      <a:cubicBezTo>
                        <a:pt x="867" y="3970"/>
                        <a:pt x="1101" y="3703"/>
                        <a:pt x="1101" y="3403"/>
                      </a:cubicBezTo>
                      <a:lnTo>
                        <a:pt x="1101" y="567"/>
                      </a:lnTo>
                      <a:cubicBezTo>
                        <a:pt x="1101" y="234"/>
                        <a:pt x="867"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4669325" y="3428725"/>
                  <a:ext cx="27550" cy="99275"/>
                </a:xfrm>
                <a:custGeom>
                  <a:avLst/>
                  <a:gdLst/>
                  <a:ahLst/>
                  <a:cxnLst/>
                  <a:rect l="l" t="t" r="r" b="b"/>
                  <a:pathLst>
                    <a:path w="1102" h="3971" extrusionOk="0">
                      <a:moveTo>
                        <a:pt x="568" y="1"/>
                      </a:moveTo>
                      <a:cubicBezTo>
                        <a:pt x="234" y="1"/>
                        <a:pt x="1" y="234"/>
                        <a:pt x="1" y="534"/>
                      </a:cubicBezTo>
                      <a:lnTo>
                        <a:pt x="1" y="3403"/>
                      </a:lnTo>
                      <a:cubicBezTo>
                        <a:pt x="1" y="3703"/>
                        <a:pt x="234" y="3970"/>
                        <a:pt x="568" y="3970"/>
                      </a:cubicBezTo>
                      <a:cubicBezTo>
                        <a:pt x="868" y="3970"/>
                        <a:pt x="1102" y="3703"/>
                        <a:pt x="1102" y="3403"/>
                      </a:cubicBezTo>
                      <a:lnTo>
                        <a:pt x="1102" y="534"/>
                      </a:lnTo>
                      <a:cubicBezTo>
                        <a:pt x="1102" y="234"/>
                        <a:pt x="868"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4669325" y="3539650"/>
                  <a:ext cx="27550" cy="99250"/>
                </a:xfrm>
                <a:custGeom>
                  <a:avLst/>
                  <a:gdLst/>
                  <a:ahLst/>
                  <a:cxnLst/>
                  <a:rect l="l" t="t" r="r" b="b"/>
                  <a:pathLst>
                    <a:path w="1102" h="3970" extrusionOk="0">
                      <a:moveTo>
                        <a:pt x="568" y="0"/>
                      </a:moveTo>
                      <a:cubicBezTo>
                        <a:pt x="234" y="0"/>
                        <a:pt x="1" y="234"/>
                        <a:pt x="1" y="567"/>
                      </a:cubicBezTo>
                      <a:lnTo>
                        <a:pt x="1" y="3403"/>
                      </a:lnTo>
                      <a:cubicBezTo>
                        <a:pt x="1" y="3703"/>
                        <a:pt x="234" y="3970"/>
                        <a:pt x="568" y="3970"/>
                      </a:cubicBezTo>
                      <a:cubicBezTo>
                        <a:pt x="868" y="3970"/>
                        <a:pt x="1102" y="3703"/>
                        <a:pt x="1102" y="3403"/>
                      </a:cubicBezTo>
                      <a:lnTo>
                        <a:pt x="1102" y="567"/>
                      </a:lnTo>
                      <a:cubicBezTo>
                        <a:pt x="1102" y="234"/>
                        <a:pt x="868"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4541750" y="3428725"/>
                  <a:ext cx="28375" cy="99275"/>
                </a:xfrm>
                <a:custGeom>
                  <a:avLst/>
                  <a:gdLst/>
                  <a:ahLst/>
                  <a:cxnLst/>
                  <a:rect l="l" t="t" r="r" b="b"/>
                  <a:pathLst>
                    <a:path w="1135" h="3971" extrusionOk="0">
                      <a:moveTo>
                        <a:pt x="567" y="1"/>
                      </a:moveTo>
                      <a:cubicBezTo>
                        <a:pt x="267" y="1"/>
                        <a:pt x="0" y="234"/>
                        <a:pt x="0" y="534"/>
                      </a:cubicBezTo>
                      <a:lnTo>
                        <a:pt x="0" y="3403"/>
                      </a:lnTo>
                      <a:cubicBezTo>
                        <a:pt x="0" y="3703"/>
                        <a:pt x="267" y="3970"/>
                        <a:pt x="567" y="3970"/>
                      </a:cubicBezTo>
                      <a:cubicBezTo>
                        <a:pt x="868" y="3970"/>
                        <a:pt x="1101" y="3703"/>
                        <a:pt x="1134" y="3403"/>
                      </a:cubicBezTo>
                      <a:lnTo>
                        <a:pt x="1134" y="534"/>
                      </a:lnTo>
                      <a:cubicBezTo>
                        <a:pt x="1134" y="234"/>
                        <a:pt x="86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4570100" y="3517125"/>
                  <a:ext cx="99250" cy="28375"/>
                </a:xfrm>
                <a:custGeom>
                  <a:avLst/>
                  <a:gdLst/>
                  <a:ahLst/>
                  <a:cxnLst/>
                  <a:rect l="l" t="t" r="r" b="b"/>
                  <a:pathLst>
                    <a:path w="3970" h="1135" extrusionOk="0">
                      <a:moveTo>
                        <a:pt x="534" y="1"/>
                      </a:moveTo>
                      <a:cubicBezTo>
                        <a:pt x="234" y="1"/>
                        <a:pt x="0" y="267"/>
                        <a:pt x="0" y="568"/>
                      </a:cubicBezTo>
                      <a:cubicBezTo>
                        <a:pt x="0" y="868"/>
                        <a:pt x="234" y="1135"/>
                        <a:pt x="534" y="1135"/>
                      </a:cubicBezTo>
                      <a:lnTo>
                        <a:pt x="3403" y="1135"/>
                      </a:lnTo>
                      <a:cubicBezTo>
                        <a:pt x="3703" y="1135"/>
                        <a:pt x="3970" y="868"/>
                        <a:pt x="3970" y="568"/>
                      </a:cubicBezTo>
                      <a:cubicBezTo>
                        <a:pt x="3970" y="267"/>
                        <a:pt x="3703" y="1"/>
                        <a:pt x="3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4485875" y="3428725"/>
                  <a:ext cx="27550" cy="99275"/>
                </a:xfrm>
                <a:custGeom>
                  <a:avLst/>
                  <a:gdLst/>
                  <a:ahLst/>
                  <a:cxnLst/>
                  <a:rect l="l" t="t" r="r" b="b"/>
                  <a:pathLst>
                    <a:path w="1102" h="3971" extrusionOk="0">
                      <a:moveTo>
                        <a:pt x="534" y="1"/>
                      </a:moveTo>
                      <a:cubicBezTo>
                        <a:pt x="234" y="1"/>
                        <a:pt x="0" y="234"/>
                        <a:pt x="0" y="534"/>
                      </a:cubicBezTo>
                      <a:lnTo>
                        <a:pt x="0" y="3403"/>
                      </a:lnTo>
                      <a:cubicBezTo>
                        <a:pt x="0" y="3703"/>
                        <a:pt x="234" y="3970"/>
                        <a:pt x="534" y="3970"/>
                      </a:cubicBezTo>
                      <a:cubicBezTo>
                        <a:pt x="834" y="3970"/>
                        <a:pt x="1101" y="3703"/>
                        <a:pt x="1101" y="3403"/>
                      </a:cubicBezTo>
                      <a:lnTo>
                        <a:pt x="1101" y="534"/>
                      </a:lnTo>
                      <a:cubicBezTo>
                        <a:pt x="1101" y="234"/>
                        <a:pt x="834"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1"/>
                <p:cNvSpPr/>
                <p:nvPr/>
              </p:nvSpPr>
              <p:spPr>
                <a:xfrm>
                  <a:off x="4485875" y="3539650"/>
                  <a:ext cx="27550" cy="99250"/>
                </a:xfrm>
                <a:custGeom>
                  <a:avLst/>
                  <a:gdLst/>
                  <a:ahLst/>
                  <a:cxnLst/>
                  <a:rect l="l" t="t" r="r" b="b"/>
                  <a:pathLst>
                    <a:path w="1102" h="3970" extrusionOk="0">
                      <a:moveTo>
                        <a:pt x="534" y="0"/>
                      </a:moveTo>
                      <a:cubicBezTo>
                        <a:pt x="234" y="0"/>
                        <a:pt x="0" y="234"/>
                        <a:pt x="0" y="567"/>
                      </a:cubicBezTo>
                      <a:lnTo>
                        <a:pt x="0" y="3403"/>
                      </a:lnTo>
                      <a:cubicBezTo>
                        <a:pt x="0" y="3703"/>
                        <a:pt x="234" y="3970"/>
                        <a:pt x="534" y="3970"/>
                      </a:cubicBezTo>
                      <a:cubicBezTo>
                        <a:pt x="834" y="3970"/>
                        <a:pt x="1101" y="3703"/>
                        <a:pt x="1101" y="3403"/>
                      </a:cubicBezTo>
                      <a:lnTo>
                        <a:pt x="1101" y="567"/>
                      </a:lnTo>
                      <a:cubicBezTo>
                        <a:pt x="1101" y="234"/>
                        <a:pt x="834"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1"/>
                <p:cNvSpPr/>
                <p:nvPr/>
              </p:nvSpPr>
              <p:spPr>
                <a:xfrm>
                  <a:off x="4358275" y="3539650"/>
                  <a:ext cx="27550" cy="99250"/>
                </a:xfrm>
                <a:custGeom>
                  <a:avLst/>
                  <a:gdLst/>
                  <a:ahLst/>
                  <a:cxnLst/>
                  <a:rect l="l" t="t" r="r" b="b"/>
                  <a:pathLst>
                    <a:path w="1102" h="3970" extrusionOk="0">
                      <a:moveTo>
                        <a:pt x="568" y="0"/>
                      </a:moveTo>
                      <a:cubicBezTo>
                        <a:pt x="234" y="0"/>
                        <a:pt x="1" y="234"/>
                        <a:pt x="1" y="567"/>
                      </a:cubicBezTo>
                      <a:lnTo>
                        <a:pt x="1" y="3403"/>
                      </a:lnTo>
                      <a:cubicBezTo>
                        <a:pt x="1" y="3703"/>
                        <a:pt x="234" y="3970"/>
                        <a:pt x="568" y="3970"/>
                      </a:cubicBezTo>
                      <a:cubicBezTo>
                        <a:pt x="868" y="3970"/>
                        <a:pt x="1102" y="3703"/>
                        <a:pt x="1102" y="3403"/>
                      </a:cubicBezTo>
                      <a:lnTo>
                        <a:pt x="1102" y="567"/>
                      </a:lnTo>
                      <a:cubicBezTo>
                        <a:pt x="1102" y="234"/>
                        <a:pt x="868"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4358275" y="3428725"/>
                  <a:ext cx="27550" cy="99275"/>
                </a:xfrm>
                <a:custGeom>
                  <a:avLst/>
                  <a:gdLst/>
                  <a:ahLst/>
                  <a:cxnLst/>
                  <a:rect l="l" t="t" r="r" b="b"/>
                  <a:pathLst>
                    <a:path w="1102" h="3971" extrusionOk="0">
                      <a:moveTo>
                        <a:pt x="568" y="1"/>
                      </a:moveTo>
                      <a:cubicBezTo>
                        <a:pt x="234" y="1"/>
                        <a:pt x="1" y="234"/>
                        <a:pt x="1" y="534"/>
                      </a:cubicBezTo>
                      <a:lnTo>
                        <a:pt x="1" y="3403"/>
                      </a:lnTo>
                      <a:cubicBezTo>
                        <a:pt x="1" y="3703"/>
                        <a:pt x="234" y="3970"/>
                        <a:pt x="568" y="3970"/>
                      </a:cubicBezTo>
                      <a:cubicBezTo>
                        <a:pt x="868" y="3970"/>
                        <a:pt x="1102" y="3703"/>
                        <a:pt x="1102" y="3403"/>
                      </a:cubicBezTo>
                      <a:lnTo>
                        <a:pt x="1102" y="534"/>
                      </a:lnTo>
                      <a:cubicBezTo>
                        <a:pt x="1102" y="234"/>
                        <a:pt x="868"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4385800" y="3624700"/>
                  <a:ext cx="99275" cy="28375"/>
                </a:xfrm>
                <a:custGeom>
                  <a:avLst/>
                  <a:gdLst/>
                  <a:ahLst/>
                  <a:cxnLst/>
                  <a:rect l="l" t="t" r="r" b="b"/>
                  <a:pathLst>
                    <a:path w="3971" h="1135" extrusionOk="0">
                      <a:moveTo>
                        <a:pt x="568" y="1"/>
                      </a:moveTo>
                      <a:cubicBezTo>
                        <a:pt x="267" y="1"/>
                        <a:pt x="1" y="267"/>
                        <a:pt x="1" y="568"/>
                      </a:cubicBezTo>
                      <a:cubicBezTo>
                        <a:pt x="1" y="868"/>
                        <a:pt x="267" y="1135"/>
                        <a:pt x="568" y="1135"/>
                      </a:cubicBezTo>
                      <a:lnTo>
                        <a:pt x="3436" y="1135"/>
                      </a:lnTo>
                      <a:cubicBezTo>
                        <a:pt x="3737" y="1135"/>
                        <a:pt x="3970" y="868"/>
                        <a:pt x="3970" y="568"/>
                      </a:cubicBezTo>
                      <a:cubicBezTo>
                        <a:pt x="3970" y="267"/>
                        <a:pt x="3737" y="1"/>
                        <a:pt x="3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4385800" y="3409550"/>
                  <a:ext cx="99275" cy="28375"/>
                </a:xfrm>
                <a:custGeom>
                  <a:avLst/>
                  <a:gdLst/>
                  <a:ahLst/>
                  <a:cxnLst/>
                  <a:rect l="l" t="t" r="r" b="b"/>
                  <a:pathLst>
                    <a:path w="3971" h="1135" extrusionOk="0">
                      <a:moveTo>
                        <a:pt x="568" y="0"/>
                      </a:moveTo>
                      <a:cubicBezTo>
                        <a:pt x="267" y="0"/>
                        <a:pt x="1" y="267"/>
                        <a:pt x="1" y="568"/>
                      </a:cubicBezTo>
                      <a:cubicBezTo>
                        <a:pt x="1" y="868"/>
                        <a:pt x="267" y="1135"/>
                        <a:pt x="568" y="1135"/>
                      </a:cubicBezTo>
                      <a:lnTo>
                        <a:pt x="3436" y="1135"/>
                      </a:lnTo>
                      <a:cubicBezTo>
                        <a:pt x="3737" y="1135"/>
                        <a:pt x="3970" y="868"/>
                        <a:pt x="3970" y="568"/>
                      </a:cubicBezTo>
                      <a:cubicBezTo>
                        <a:pt x="3970" y="267"/>
                        <a:pt x="3737" y="0"/>
                        <a:pt x="3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1"/>
                <p:cNvSpPr/>
                <p:nvPr/>
              </p:nvSpPr>
              <p:spPr>
                <a:xfrm>
                  <a:off x="4384125" y="2676525"/>
                  <a:ext cx="179325" cy="313575"/>
                </a:xfrm>
                <a:custGeom>
                  <a:avLst/>
                  <a:gdLst/>
                  <a:ahLst/>
                  <a:cxnLst/>
                  <a:rect l="l" t="t" r="r" b="b"/>
                  <a:pathLst>
                    <a:path w="7173" h="12543" extrusionOk="0">
                      <a:moveTo>
                        <a:pt x="3603" y="0"/>
                      </a:moveTo>
                      <a:cubicBezTo>
                        <a:pt x="3603" y="0"/>
                        <a:pt x="1" y="6939"/>
                        <a:pt x="1" y="8940"/>
                      </a:cubicBezTo>
                      <a:cubicBezTo>
                        <a:pt x="1" y="10942"/>
                        <a:pt x="1602" y="12543"/>
                        <a:pt x="3603" y="12543"/>
                      </a:cubicBezTo>
                      <a:cubicBezTo>
                        <a:pt x="5571" y="12543"/>
                        <a:pt x="7173" y="10942"/>
                        <a:pt x="7173" y="8940"/>
                      </a:cubicBezTo>
                      <a:cubicBezTo>
                        <a:pt x="7173" y="6939"/>
                        <a:pt x="3603" y="0"/>
                        <a:pt x="3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1"/>
                <p:cNvSpPr/>
                <p:nvPr/>
              </p:nvSpPr>
              <p:spPr>
                <a:xfrm>
                  <a:off x="4455025" y="2747400"/>
                  <a:ext cx="12525" cy="26725"/>
                </a:xfrm>
                <a:custGeom>
                  <a:avLst/>
                  <a:gdLst/>
                  <a:ahLst/>
                  <a:cxnLst/>
                  <a:rect l="l" t="t" r="r" b="b"/>
                  <a:pathLst>
                    <a:path w="501" h="1069" fill="none" extrusionOk="0">
                      <a:moveTo>
                        <a:pt x="0" y="1068"/>
                      </a:moveTo>
                      <a:cubicBezTo>
                        <a:pt x="300" y="434"/>
                        <a:pt x="501" y="1"/>
                        <a:pt x="501" y="1"/>
                      </a:cubicBezTo>
                    </a:path>
                  </a:pathLst>
                </a:custGeom>
                <a:solidFill>
                  <a:schemeClr val="dk1"/>
                </a:solid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412475" y="2829975"/>
                  <a:ext cx="19225" cy="102600"/>
                </a:xfrm>
                <a:custGeom>
                  <a:avLst/>
                  <a:gdLst/>
                  <a:ahLst/>
                  <a:cxnLst/>
                  <a:rect l="l" t="t" r="r" b="b"/>
                  <a:pathLst>
                    <a:path w="769" h="4104" fill="none" extrusionOk="0">
                      <a:moveTo>
                        <a:pt x="501" y="4103"/>
                      </a:moveTo>
                      <a:cubicBezTo>
                        <a:pt x="168" y="3703"/>
                        <a:pt x="1" y="3169"/>
                        <a:pt x="1" y="2635"/>
                      </a:cubicBezTo>
                      <a:cubicBezTo>
                        <a:pt x="134" y="1735"/>
                        <a:pt x="368" y="834"/>
                        <a:pt x="768" y="0"/>
                      </a:cubicBezTo>
                    </a:path>
                  </a:pathLst>
                </a:custGeom>
                <a:solidFill>
                  <a:schemeClr val="dk1"/>
                </a:solid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 name="Google Shape;905;p61"/>
              <p:cNvSpPr/>
              <p:nvPr/>
            </p:nvSpPr>
            <p:spPr>
              <a:xfrm>
                <a:off x="1902918" y="3402800"/>
                <a:ext cx="511675" cy="976825"/>
              </a:xfrm>
              <a:custGeom>
                <a:avLst/>
                <a:gdLst/>
                <a:ahLst/>
                <a:cxnLst/>
                <a:rect l="l" t="t" r="r" b="b"/>
                <a:pathLst>
                  <a:path w="20467" h="39073" extrusionOk="0">
                    <a:moveTo>
                      <a:pt x="20467" y="0"/>
                    </a:moveTo>
                    <a:cubicBezTo>
                      <a:pt x="18038" y="1762"/>
                      <a:pt x="9116" y="8255"/>
                      <a:pt x="5893" y="10573"/>
                    </a:cubicBezTo>
                    <a:cubicBezTo>
                      <a:pt x="2670" y="12891"/>
                      <a:pt x="2099" y="12970"/>
                      <a:pt x="1131" y="13907"/>
                    </a:cubicBezTo>
                    <a:cubicBezTo>
                      <a:pt x="163" y="14844"/>
                      <a:pt x="210" y="15352"/>
                      <a:pt x="83" y="16193"/>
                    </a:cubicBezTo>
                    <a:cubicBezTo>
                      <a:pt x="-44" y="17034"/>
                      <a:pt x="4" y="18161"/>
                      <a:pt x="369" y="18955"/>
                    </a:cubicBezTo>
                    <a:cubicBezTo>
                      <a:pt x="734" y="19749"/>
                      <a:pt x="1496" y="20574"/>
                      <a:pt x="2274" y="20955"/>
                    </a:cubicBezTo>
                    <a:cubicBezTo>
                      <a:pt x="3052" y="21336"/>
                      <a:pt x="3560" y="21733"/>
                      <a:pt x="5036" y="21241"/>
                    </a:cubicBezTo>
                    <a:cubicBezTo>
                      <a:pt x="6512" y="20749"/>
                      <a:pt x="10624" y="18162"/>
                      <a:pt x="11132" y="18003"/>
                    </a:cubicBezTo>
                    <a:cubicBezTo>
                      <a:pt x="11640" y="17844"/>
                      <a:pt x="9513" y="19226"/>
                      <a:pt x="8084" y="20289"/>
                    </a:cubicBezTo>
                    <a:cubicBezTo>
                      <a:pt x="6655" y="21353"/>
                      <a:pt x="3782" y="23289"/>
                      <a:pt x="2560" y="24384"/>
                    </a:cubicBezTo>
                    <a:cubicBezTo>
                      <a:pt x="1338" y="25479"/>
                      <a:pt x="1052" y="25956"/>
                      <a:pt x="750" y="26861"/>
                    </a:cubicBezTo>
                    <a:cubicBezTo>
                      <a:pt x="448" y="27766"/>
                      <a:pt x="448" y="28957"/>
                      <a:pt x="750" y="29814"/>
                    </a:cubicBezTo>
                    <a:cubicBezTo>
                      <a:pt x="1052" y="30671"/>
                      <a:pt x="1703" y="31687"/>
                      <a:pt x="2560" y="32004"/>
                    </a:cubicBezTo>
                    <a:cubicBezTo>
                      <a:pt x="3417" y="32322"/>
                      <a:pt x="4068" y="32529"/>
                      <a:pt x="5893" y="31719"/>
                    </a:cubicBezTo>
                    <a:cubicBezTo>
                      <a:pt x="7719" y="30910"/>
                      <a:pt x="11465" y="28370"/>
                      <a:pt x="13513" y="27147"/>
                    </a:cubicBezTo>
                    <a:cubicBezTo>
                      <a:pt x="15561" y="25925"/>
                      <a:pt x="19499" y="23527"/>
                      <a:pt x="18181" y="24384"/>
                    </a:cubicBezTo>
                    <a:cubicBezTo>
                      <a:pt x="16864" y="25241"/>
                      <a:pt x="7783" y="30115"/>
                      <a:pt x="5608" y="32290"/>
                    </a:cubicBezTo>
                    <a:cubicBezTo>
                      <a:pt x="3433" y="34465"/>
                      <a:pt x="4782" y="36307"/>
                      <a:pt x="5131" y="37434"/>
                    </a:cubicBezTo>
                    <a:cubicBezTo>
                      <a:pt x="5480" y="38561"/>
                      <a:pt x="6528" y="38974"/>
                      <a:pt x="7703" y="39053"/>
                    </a:cubicBezTo>
                    <a:cubicBezTo>
                      <a:pt x="8878" y="39132"/>
                      <a:pt x="10339" y="38640"/>
                      <a:pt x="12180" y="37910"/>
                    </a:cubicBezTo>
                    <a:cubicBezTo>
                      <a:pt x="14022" y="37180"/>
                      <a:pt x="17657" y="35211"/>
                      <a:pt x="18752" y="34671"/>
                    </a:cubicBezTo>
                  </a:path>
                </a:pathLst>
              </a:custGeom>
              <a:noFill/>
              <a:ln w="19050" cap="flat" cmpd="sng">
                <a:solidFill>
                  <a:schemeClr val="accent4"/>
                </a:solidFill>
                <a:prstDash val="solid"/>
                <a:round/>
                <a:headEnd type="none" w="med" len="med"/>
                <a:tailEnd type="none" w="med" len="med"/>
              </a:ln>
            </p:spPr>
            <p:txBody>
              <a:bodyPr/>
              <a:lstStyle/>
              <a:p>
                <a:endParaRPr lang="en-US"/>
              </a:p>
            </p:txBody>
          </p:sp>
          <p:sp>
            <p:nvSpPr>
              <p:cNvPr id="906" name="Google Shape;906;p61"/>
              <p:cNvSpPr/>
              <p:nvPr/>
            </p:nvSpPr>
            <p:spPr>
              <a:xfrm>
                <a:off x="1402550" y="3481400"/>
                <a:ext cx="202000" cy="595300"/>
              </a:xfrm>
              <a:custGeom>
                <a:avLst/>
                <a:gdLst/>
                <a:ahLst/>
                <a:cxnLst/>
                <a:rect l="l" t="t" r="r" b="b"/>
                <a:pathLst>
                  <a:path w="8080" h="23812" extrusionOk="0">
                    <a:moveTo>
                      <a:pt x="8001" y="0"/>
                    </a:moveTo>
                    <a:cubicBezTo>
                      <a:pt x="8001" y="635"/>
                      <a:pt x="8160" y="1207"/>
                      <a:pt x="8001" y="3810"/>
                    </a:cubicBezTo>
                    <a:cubicBezTo>
                      <a:pt x="7842" y="6414"/>
                      <a:pt x="7827" y="12621"/>
                      <a:pt x="7049" y="15621"/>
                    </a:cubicBezTo>
                    <a:cubicBezTo>
                      <a:pt x="6271" y="18621"/>
                      <a:pt x="4509" y="20447"/>
                      <a:pt x="3334" y="21812"/>
                    </a:cubicBezTo>
                    <a:cubicBezTo>
                      <a:pt x="2159" y="23177"/>
                      <a:pt x="556" y="23479"/>
                      <a:pt x="0" y="23812"/>
                    </a:cubicBezTo>
                  </a:path>
                </a:pathLst>
              </a:custGeom>
              <a:noFill/>
              <a:ln w="19050" cap="flat" cmpd="sng">
                <a:solidFill>
                  <a:schemeClr val="accent4"/>
                </a:solidFill>
                <a:prstDash val="solid"/>
                <a:round/>
                <a:headEnd type="none" w="med" len="med"/>
                <a:tailEnd type="none" w="med" len="med"/>
              </a:ln>
            </p:spPr>
            <p:txBody>
              <a:bodyPr/>
              <a:lstStyle/>
              <a:p>
                <a:endParaRPr lang="en-US"/>
              </a:p>
            </p:txBody>
          </p:sp>
        </p:grpSp>
        <p:sp>
          <p:nvSpPr>
            <p:cNvPr id="907" name="Google Shape;907;p61"/>
            <p:cNvSpPr/>
            <p:nvPr/>
          </p:nvSpPr>
          <p:spPr>
            <a:xfrm>
              <a:off x="2093127" y="704844"/>
              <a:ext cx="195250" cy="452450"/>
            </a:xfrm>
            <a:custGeom>
              <a:avLst/>
              <a:gdLst/>
              <a:ahLst/>
              <a:cxnLst/>
              <a:rect l="l" t="t" r="r" b="b"/>
              <a:pathLst>
                <a:path w="7810" h="18098" extrusionOk="0">
                  <a:moveTo>
                    <a:pt x="7810" y="18098"/>
                  </a:moveTo>
                  <a:cubicBezTo>
                    <a:pt x="7540" y="17844"/>
                    <a:pt x="6810" y="17241"/>
                    <a:pt x="6191" y="16574"/>
                  </a:cubicBezTo>
                  <a:cubicBezTo>
                    <a:pt x="5572" y="15907"/>
                    <a:pt x="4841" y="15208"/>
                    <a:pt x="4095" y="14097"/>
                  </a:cubicBezTo>
                  <a:cubicBezTo>
                    <a:pt x="3349" y="12986"/>
                    <a:pt x="2286" y="11081"/>
                    <a:pt x="1714" y="9906"/>
                  </a:cubicBezTo>
                  <a:cubicBezTo>
                    <a:pt x="1143" y="8731"/>
                    <a:pt x="936" y="8240"/>
                    <a:pt x="666" y="7049"/>
                  </a:cubicBezTo>
                  <a:cubicBezTo>
                    <a:pt x="396" y="5859"/>
                    <a:pt x="190" y="3938"/>
                    <a:pt x="95" y="2763"/>
                  </a:cubicBezTo>
                  <a:cubicBezTo>
                    <a:pt x="0" y="1588"/>
                    <a:pt x="95" y="461"/>
                    <a:pt x="95" y="0"/>
                  </a:cubicBezTo>
                </a:path>
              </a:pathLst>
            </a:custGeom>
            <a:noFill/>
            <a:ln w="19050" cap="flat" cmpd="sng">
              <a:solidFill>
                <a:schemeClr val="accent4"/>
              </a:solidFill>
              <a:prstDash val="solid"/>
              <a:round/>
              <a:headEnd type="none" w="med" len="med"/>
              <a:tailEnd type="none" w="med" len="med"/>
            </a:ln>
          </p:spPr>
          <p:txBody>
            <a:bodyPr/>
            <a:lstStyle/>
            <a:p>
              <a:endParaRPr lang="en-US"/>
            </a:p>
          </p:txBody>
        </p:sp>
        <p:sp>
          <p:nvSpPr>
            <p:cNvPr id="908" name="Google Shape;908;p61"/>
            <p:cNvSpPr/>
            <p:nvPr/>
          </p:nvSpPr>
          <p:spPr>
            <a:xfrm>
              <a:off x="1224994" y="1121575"/>
              <a:ext cx="718100" cy="655325"/>
            </a:xfrm>
            <a:custGeom>
              <a:avLst/>
              <a:gdLst/>
              <a:ahLst/>
              <a:cxnLst/>
              <a:rect l="l" t="t" r="r" b="b"/>
              <a:pathLst>
                <a:path w="28724" h="26213" extrusionOk="0">
                  <a:moveTo>
                    <a:pt x="3483" y="0"/>
                  </a:moveTo>
                  <a:cubicBezTo>
                    <a:pt x="2991" y="1381"/>
                    <a:pt x="1102" y="6287"/>
                    <a:pt x="530" y="8287"/>
                  </a:cubicBezTo>
                  <a:cubicBezTo>
                    <a:pt x="-41" y="10287"/>
                    <a:pt x="-57" y="10953"/>
                    <a:pt x="54" y="12001"/>
                  </a:cubicBezTo>
                  <a:cubicBezTo>
                    <a:pt x="165" y="13049"/>
                    <a:pt x="594" y="13938"/>
                    <a:pt x="1197" y="14573"/>
                  </a:cubicBezTo>
                  <a:cubicBezTo>
                    <a:pt x="1800" y="15208"/>
                    <a:pt x="2816" y="15621"/>
                    <a:pt x="3673" y="15811"/>
                  </a:cubicBezTo>
                  <a:cubicBezTo>
                    <a:pt x="4530" y="16002"/>
                    <a:pt x="5467" y="16161"/>
                    <a:pt x="6340" y="15716"/>
                  </a:cubicBezTo>
                  <a:cubicBezTo>
                    <a:pt x="7213" y="15272"/>
                    <a:pt x="8579" y="12985"/>
                    <a:pt x="8912" y="13144"/>
                  </a:cubicBezTo>
                  <a:cubicBezTo>
                    <a:pt x="9246" y="13303"/>
                    <a:pt x="8246" y="15590"/>
                    <a:pt x="8341" y="16669"/>
                  </a:cubicBezTo>
                  <a:cubicBezTo>
                    <a:pt x="8436" y="17749"/>
                    <a:pt x="8738" y="18859"/>
                    <a:pt x="9484" y="19621"/>
                  </a:cubicBezTo>
                  <a:cubicBezTo>
                    <a:pt x="10230" y="20383"/>
                    <a:pt x="11738" y="21130"/>
                    <a:pt x="12817" y="21241"/>
                  </a:cubicBezTo>
                  <a:cubicBezTo>
                    <a:pt x="13897" y="21352"/>
                    <a:pt x="15151" y="20876"/>
                    <a:pt x="15961" y="20288"/>
                  </a:cubicBezTo>
                  <a:cubicBezTo>
                    <a:pt x="16771" y="19701"/>
                    <a:pt x="17485" y="17446"/>
                    <a:pt x="17675" y="17716"/>
                  </a:cubicBezTo>
                  <a:cubicBezTo>
                    <a:pt x="17866" y="17986"/>
                    <a:pt x="16898" y="20701"/>
                    <a:pt x="17104" y="21907"/>
                  </a:cubicBezTo>
                  <a:cubicBezTo>
                    <a:pt x="17310" y="23114"/>
                    <a:pt x="18008" y="24241"/>
                    <a:pt x="18913" y="24955"/>
                  </a:cubicBezTo>
                  <a:cubicBezTo>
                    <a:pt x="19818" y="25670"/>
                    <a:pt x="21295" y="26337"/>
                    <a:pt x="22533" y="26194"/>
                  </a:cubicBezTo>
                  <a:cubicBezTo>
                    <a:pt x="23771" y="26051"/>
                    <a:pt x="25565" y="25130"/>
                    <a:pt x="26343" y="24098"/>
                  </a:cubicBezTo>
                  <a:cubicBezTo>
                    <a:pt x="27121" y="23066"/>
                    <a:pt x="26803" y="23177"/>
                    <a:pt x="27200" y="20002"/>
                  </a:cubicBezTo>
                  <a:cubicBezTo>
                    <a:pt x="27597" y="16827"/>
                    <a:pt x="28470" y="7540"/>
                    <a:pt x="28724" y="5048"/>
                  </a:cubicBezTo>
                </a:path>
              </a:pathLst>
            </a:custGeom>
            <a:noFill/>
            <a:ln w="19050" cap="flat" cmpd="sng">
              <a:solidFill>
                <a:schemeClr val="accent4"/>
              </a:solidFill>
              <a:prstDash val="solid"/>
              <a:round/>
              <a:headEnd type="none" w="med" len="med"/>
              <a:tailEnd type="none" w="med" len="med"/>
            </a:ln>
          </p:spPr>
          <p:txBody>
            <a:bodyPr/>
            <a:lstStyle/>
            <a:p>
              <a:endParaRPr lang="en-US"/>
            </a:p>
          </p:txBody>
        </p:sp>
      </p:grpSp>
      <p:sp>
        <p:nvSpPr>
          <p:cNvPr id="909" name="Google Shape;909;p61"/>
          <p:cNvSpPr txBox="1">
            <a:spLocks noGrp="1"/>
          </p:cNvSpPr>
          <p:nvPr>
            <p:ph type="title"/>
          </p:nvPr>
        </p:nvSpPr>
        <p:spPr>
          <a:xfrm>
            <a:off x="2099625" y="1556025"/>
            <a:ext cx="6879765" cy="196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thanks!</a:t>
            </a:r>
            <a:endParaRPr dirty="0"/>
          </a:p>
        </p:txBody>
      </p:sp>
      <p:sp>
        <p:nvSpPr>
          <p:cNvPr id="910" name="Google Shape;910;p61"/>
          <p:cNvSpPr txBox="1">
            <a:spLocks noGrp="1"/>
          </p:cNvSpPr>
          <p:nvPr>
            <p:ph type="subTitle" idx="1"/>
          </p:nvPr>
        </p:nvSpPr>
        <p:spPr>
          <a:xfrm>
            <a:off x="3140754" y="3130362"/>
            <a:ext cx="4817700" cy="796925"/>
          </a:xfrm>
          <a:prstGeom prst="rect">
            <a:avLst/>
          </a:prstGeom>
        </p:spPr>
        <p:txBody>
          <a:bodyPr spcFirstLastPara="1" wrap="square" lIns="91425" tIns="91425" rIns="91425" bIns="91425" anchor="ctr" anchorCtr="0">
            <a:noAutofit/>
          </a:bodyPr>
          <a:lstStyle/>
          <a:p>
            <a:pPr marL="0" indent="0" algn="ctr"/>
            <a:r>
              <a:rPr lang="en-US" sz="2000" b="1" dirty="0">
                <a:solidFill>
                  <a:schemeClr val="dk2"/>
                </a:solidFill>
              </a:rPr>
              <a:t>Any questions?</a:t>
            </a:r>
            <a:endParaRPr lang="en-US" sz="2000" dirty="0">
              <a:solidFill>
                <a:schemeClr val="dk2"/>
              </a:solidFill>
            </a:endParaRPr>
          </a:p>
          <a:p>
            <a:pPr marL="0" lvl="0" indent="0" algn="r" rtl="0">
              <a:spcBef>
                <a:spcPts val="0"/>
              </a:spcBef>
              <a:spcAft>
                <a:spcPts val="0"/>
              </a:spcAft>
              <a:buNone/>
            </a:pPr>
            <a:endParaRPr b="1" dirty="0">
              <a:solidFill>
                <a:schemeClr val="dk2"/>
              </a:solidFill>
            </a:endParaRPr>
          </a:p>
        </p:txBody>
      </p:sp>
      <p:sp>
        <p:nvSpPr>
          <p:cNvPr id="911" name="Google Shape;911;p61"/>
          <p:cNvSpPr/>
          <p:nvPr/>
        </p:nvSpPr>
        <p:spPr>
          <a:xfrm>
            <a:off x="930925" y="2643777"/>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 name="Google Shape;912;p61"/>
          <p:cNvGrpSpPr/>
          <p:nvPr/>
        </p:nvGrpSpPr>
        <p:grpSpPr>
          <a:xfrm rot="7909942">
            <a:off x="6154509" y="4463989"/>
            <a:ext cx="602476" cy="353013"/>
            <a:chOff x="-1131628" y="1250953"/>
            <a:chExt cx="695437" cy="407447"/>
          </a:xfrm>
        </p:grpSpPr>
        <p:sp>
          <p:nvSpPr>
            <p:cNvPr id="913" name="Google Shape;913;p61"/>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1"/>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 name="Google Shape;916;p61"/>
          <p:cNvSpPr/>
          <p:nvPr/>
        </p:nvSpPr>
        <p:spPr>
          <a:xfrm>
            <a:off x="3056025" y="4338702"/>
            <a:ext cx="230146" cy="230178"/>
          </a:xfrm>
          <a:custGeom>
            <a:avLst/>
            <a:gdLst/>
            <a:ahLst/>
            <a:cxnLst/>
            <a:rect l="l" t="t" r="r" b="b"/>
            <a:pathLst>
              <a:path w="7239" h="7240" extrusionOk="0">
                <a:moveTo>
                  <a:pt x="2869" y="1"/>
                </a:moveTo>
                <a:cubicBezTo>
                  <a:pt x="2536" y="1"/>
                  <a:pt x="2436" y="134"/>
                  <a:pt x="2436" y="435"/>
                </a:cubicBezTo>
                <a:lnTo>
                  <a:pt x="2436" y="2469"/>
                </a:lnTo>
                <a:lnTo>
                  <a:pt x="434" y="2469"/>
                </a:lnTo>
                <a:cubicBezTo>
                  <a:pt x="134" y="2469"/>
                  <a:pt x="0" y="2603"/>
                  <a:pt x="0" y="2903"/>
                </a:cubicBezTo>
                <a:lnTo>
                  <a:pt x="0" y="4304"/>
                </a:lnTo>
                <a:cubicBezTo>
                  <a:pt x="0" y="4638"/>
                  <a:pt x="134" y="4738"/>
                  <a:pt x="434" y="4738"/>
                </a:cubicBezTo>
                <a:lnTo>
                  <a:pt x="2436" y="4738"/>
                </a:lnTo>
                <a:lnTo>
                  <a:pt x="2436" y="6806"/>
                </a:lnTo>
                <a:cubicBezTo>
                  <a:pt x="2436" y="7106"/>
                  <a:pt x="2536" y="7239"/>
                  <a:pt x="2869" y="7239"/>
                </a:cubicBezTo>
                <a:lnTo>
                  <a:pt x="4370" y="7239"/>
                </a:lnTo>
                <a:cubicBezTo>
                  <a:pt x="4704" y="7239"/>
                  <a:pt x="4804" y="7106"/>
                  <a:pt x="4804" y="6806"/>
                </a:cubicBezTo>
                <a:lnTo>
                  <a:pt x="4804" y="4738"/>
                </a:lnTo>
                <a:lnTo>
                  <a:pt x="6805" y="4738"/>
                </a:lnTo>
                <a:cubicBezTo>
                  <a:pt x="7106" y="4738"/>
                  <a:pt x="7239" y="4604"/>
                  <a:pt x="7239" y="4304"/>
                </a:cubicBezTo>
                <a:lnTo>
                  <a:pt x="7239" y="2903"/>
                </a:lnTo>
                <a:cubicBezTo>
                  <a:pt x="7239" y="2603"/>
                  <a:pt x="7106" y="2469"/>
                  <a:pt x="6805" y="2469"/>
                </a:cubicBezTo>
                <a:lnTo>
                  <a:pt x="4804" y="2469"/>
                </a:lnTo>
                <a:lnTo>
                  <a:pt x="4804" y="435"/>
                </a:lnTo>
                <a:cubicBezTo>
                  <a:pt x="4804" y="134"/>
                  <a:pt x="4670" y="1"/>
                  <a:pt x="4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61"/>
          <p:cNvGrpSpPr/>
          <p:nvPr/>
        </p:nvGrpSpPr>
        <p:grpSpPr>
          <a:xfrm rot="-7140317">
            <a:off x="5046149" y="527730"/>
            <a:ext cx="643533" cy="377037"/>
            <a:chOff x="-1131628" y="1250953"/>
            <a:chExt cx="695437" cy="407447"/>
          </a:xfrm>
        </p:grpSpPr>
        <p:sp>
          <p:nvSpPr>
            <p:cNvPr id="918" name="Google Shape;918;p61"/>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1"/>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294;p113">
            <a:hlinkClick r:id="rId3" action="ppaction://hlinksldjump"/>
            <a:extLst>
              <a:ext uri="{FF2B5EF4-FFF2-40B4-BE49-F238E27FC236}">
                <a16:creationId xmlns:a16="http://schemas.microsoft.com/office/drawing/2014/main" id="{829880C0-68E2-8169-D03B-F3ECF394005A}"/>
              </a:ext>
            </a:extLst>
          </p:cNvPr>
          <p:cNvSpPr/>
          <p:nvPr/>
        </p:nvSpPr>
        <p:spPr>
          <a:xfrm>
            <a:off x="4359657" y="4723769"/>
            <a:ext cx="35813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45</a:t>
            </a:r>
            <a:endParaRPr dirty="0">
              <a:solidFill>
                <a:schemeClr val="accent5"/>
              </a:solidFill>
              <a:latin typeface="Bungee"/>
              <a:ea typeface="Bungee"/>
              <a:cs typeface="Bungee"/>
              <a:sym typeface="Bungee"/>
            </a:endParaRPr>
          </a:p>
        </p:txBody>
      </p:sp>
      <p:sp>
        <p:nvSpPr>
          <p:cNvPr id="3" name="Google Shape;4295;p113">
            <a:hlinkClick r:id="" action="ppaction://hlinkshowjump?jump=nextslide"/>
            <a:extLst>
              <a:ext uri="{FF2B5EF4-FFF2-40B4-BE49-F238E27FC236}">
                <a16:creationId xmlns:a16="http://schemas.microsoft.com/office/drawing/2014/main" id="{46F4584D-485C-52E3-6590-8E0FAB14DDBA}"/>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 name="Google Shape;4296;p113">
            <a:hlinkClick r:id="" action="ppaction://hlinkshowjump?jump=previousslide"/>
            <a:extLst>
              <a:ext uri="{FF2B5EF4-FFF2-40B4-BE49-F238E27FC236}">
                <a16:creationId xmlns:a16="http://schemas.microsoft.com/office/drawing/2014/main" id="{428078E3-F15C-8C5D-8835-A02EE463AA8F}"/>
              </a:ext>
            </a:extLst>
          </p:cNvPr>
          <p:cNvSpPr/>
          <p:nvPr/>
        </p:nvSpPr>
        <p:spPr>
          <a:xfrm flipH="1">
            <a:off x="4113422"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09"/>
                                        </p:tgtEl>
                                        <p:attrNameLst>
                                          <p:attrName>style.visibility</p:attrName>
                                        </p:attrNameLst>
                                      </p:cBhvr>
                                      <p:to>
                                        <p:strVal val="visible"/>
                                      </p:to>
                                    </p:set>
                                    <p:animEffect transition="in" filter="fade">
                                      <p:cBhvr>
                                        <p:cTn id="7" dur="1000"/>
                                        <p:tgtEl>
                                          <p:spTgt spid="909"/>
                                        </p:tgtEl>
                                      </p:cBhvr>
                                    </p:animEffect>
                                  </p:childTnLst>
                                </p:cTn>
                              </p:par>
                              <p:par>
                                <p:cTn id="8" presetID="10" presetClass="entr" presetSubtype="0" fill="hold" nodeType="withEffect">
                                  <p:stCondLst>
                                    <p:cond delay="0"/>
                                  </p:stCondLst>
                                  <p:childTnLst>
                                    <p:set>
                                      <p:cBhvr>
                                        <p:cTn id="9" dur="1" fill="hold">
                                          <p:stCondLst>
                                            <p:cond delay="0"/>
                                          </p:stCondLst>
                                        </p:cTn>
                                        <p:tgtEl>
                                          <p:spTgt spid="910"/>
                                        </p:tgtEl>
                                        <p:attrNameLst>
                                          <p:attrName>style.visibility</p:attrName>
                                        </p:attrNameLst>
                                      </p:cBhvr>
                                      <p:to>
                                        <p:strVal val="visible"/>
                                      </p:to>
                                    </p:set>
                                    <p:animEffect transition="in" filter="fade">
                                      <p:cBhvr>
                                        <p:cTn id="10" dur="1000"/>
                                        <p:tgtEl>
                                          <p:spTgt spid="9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53"/>
        <p:cNvGrpSpPr/>
        <p:nvPr/>
      </p:nvGrpSpPr>
      <p:grpSpPr>
        <a:xfrm>
          <a:off x="0" y="0"/>
          <a:ext cx="0" cy="0"/>
          <a:chOff x="0" y="0"/>
          <a:chExt cx="0" cy="0"/>
        </a:xfrm>
      </p:grpSpPr>
      <p:sp>
        <p:nvSpPr>
          <p:cNvPr id="3454" name="Google Shape;3454;p99"/>
          <p:cNvSpPr txBox="1">
            <a:spLocks noGrp="1"/>
          </p:cNvSpPr>
          <p:nvPr>
            <p:ph type="title"/>
          </p:nvPr>
        </p:nvSpPr>
        <p:spPr>
          <a:xfrm>
            <a:off x="408906" y="194825"/>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a:t>
            </a:r>
            <a:r>
              <a:rPr lang="en" dirty="0"/>
              <a:t>lucoguide’s TEAM</a:t>
            </a:r>
            <a:endParaRPr dirty="0"/>
          </a:p>
        </p:txBody>
      </p:sp>
      <p:sp>
        <p:nvSpPr>
          <p:cNvPr id="3456" name="Google Shape;3456;p99">
            <a:hlinkClick r:id="rId3" action="ppaction://hlinksldjump"/>
          </p:cNvPr>
          <p:cNvSpPr/>
          <p:nvPr/>
        </p:nvSpPr>
        <p:spPr>
          <a:xfrm>
            <a:off x="4448874" y="4713650"/>
            <a:ext cx="302400"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a:t>
            </a:r>
            <a:endParaRPr dirty="0">
              <a:solidFill>
                <a:schemeClr val="accent5"/>
              </a:solidFill>
              <a:latin typeface="Bungee"/>
              <a:ea typeface="Bungee"/>
              <a:cs typeface="Bungee"/>
              <a:sym typeface="Bungee"/>
            </a:endParaRPr>
          </a:p>
        </p:txBody>
      </p:sp>
      <p:sp>
        <p:nvSpPr>
          <p:cNvPr id="3457" name="Google Shape;3457;p99">
            <a:hlinkClick r:id="" action="ppaction://hlinkshowjump?jump=nextslide"/>
          </p:cNvPr>
          <p:cNvSpPr/>
          <p:nvPr/>
        </p:nvSpPr>
        <p:spPr>
          <a:xfrm>
            <a:off x="4883331"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58" name="Google Shape;3458;p99">
            <a:hlinkClick r:id="" action="ppaction://hlinkshowjump?jump=previousslide"/>
          </p:cNvPr>
          <p:cNvSpPr/>
          <p:nvPr/>
        </p:nvSpPr>
        <p:spPr>
          <a:xfrm flipH="1">
            <a:off x="4139693"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59" name="Google Shape;3459;p99"/>
          <p:cNvSpPr/>
          <p:nvPr/>
        </p:nvSpPr>
        <p:spPr>
          <a:xfrm>
            <a:off x="5076866" y="1211341"/>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99"/>
          <p:cNvSpPr/>
          <p:nvPr/>
        </p:nvSpPr>
        <p:spPr>
          <a:xfrm>
            <a:off x="311623" y="1161432"/>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99"/>
          <p:cNvSpPr txBox="1"/>
          <p:nvPr/>
        </p:nvSpPr>
        <p:spPr>
          <a:xfrm>
            <a:off x="6808764" y="2527786"/>
            <a:ext cx="2194042"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dk1"/>
                </a:solidFill>
                <a:latin typeface="Cairo"/>
                <a:ea typeface="Cairo"/>
                <a:cs typeface="Cairo"/>
                <a:sym typeface="Cairo"/>
              </a:rPr>
              <a:t>A</a:t>
            </a:r>
            <a:r>
              <a:rPr lang="en" sz="1600" dirty="0">
                <a:solidFill>
                  <a:schemeClr val="dk1"/>
                </a:solidFill>
                <a:latin typeface="Cairo"/>
                <a:ea typeface="Cairo"/>
                <a:cs typeface="Cairo"/>
                <a:sym typeface="Cairo"/>
              </a:rPr>
              <a:t>bdelrahman Nasser</a:t>
            </a:r>
          </a:p>
          <a:p>
            <a:pPr marL="0" lvl="0" indent="0" algn="ctr" rtl="0">
              <a:spcBef>
                <a:spcPts val="0"/>
              </a:spcBef>
              <a:spcAft>
                <a:spcPts val="0"/>
              </a:spcAft>
              <a:buNone/>
            </a:pPr>
            <a:r>
              <a:rPr lang="en" sz="1600" dirty="0">
                <a:solidFill>
                  <a:schemeClr val="dk1"/>
                </a:solidFill>
                <a:latin typeface="Cairo"/>
                <a:ea typeface="Cairo"/>
                <a:cs typeface="Cairo"/>
                <a:sym typeface="Cairo"/>
              </a:rPr>
              <a:t>20200296</a:t>
            </a:r>
            <a:endParaRPr sz="1600" dirty="0">
              <a:solidFill>
                <a:schemeClr val="dk1"/>
              </a:solidFill>
              <a:latin typeface="Cairo"/>
              <a:ea typeface="Cairo"/>
              <a:cs typeface="Cairo"/>
              <a:sym typeface="Cairo"/>
            </a:endParaRPr>
          </a:p>
        </p:txBody>
      </p:sp>
      <p:grpSp>
        <p:nvGrpSpPr>
          <p:cNvPr id="3479" name="Google Shape;3479;p99"/>
          <p:cNvGrpSpPr/>
          <p:nvPr/>
        </p:nvGrpSpPr>
        <p:grpSpPr>
          <a:xfrm>
            <a:off x="682423" y="1462688"/>
            <a:ext cx="454800" cy="566952"/>
            <a:chOff x="2224375" y="1175811"/>
            <a:chExt cx="454800" cy="566952"/>
          </a:xfrm>
        </p:grpSpPr>
        <p:sp>
          <p:nvSpPr>
            <p:cNvPr id="3480" name="Google Shape;3480;p99"/>
            <p:cNvSpPr/>
            <p:nvPr/>
          </p:nvSpPr>
          <p:spPr>
            <a:xfrm>
              <a:off x="2224375" y="1287963"/>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99"/>
            <p:cNvGrpSpPr/>
            <p:nvPr/>
          </p:nvGrpSpPr>
          <p:grpSpPr>
            <a:xfrm>
              <a:off x="2273496" y="1175811"/>
              <a:ext cx="356557" cy="480337"/>
              <a:chOff x="8062968" y="2419290"/>
              <a:chExt cx="263316" cy="354728"/>
            </a:xfrm>
          </p:grpSpPr>
          <p:sp>
            <p:nvSpPr>
              <p:cNvPr id="3482" name="Google Shape;3482;p9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9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9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9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9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9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9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9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9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9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9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9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9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9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9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9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9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9" name="Google Shape;3499;p99"/>
          <p:cNvGrpSpPr/>
          <p:nvPr/>
        </p:nvGrpSpPr>
        <p:grpSpPr>
          <a:xfrm>
            <a:off x="5447666" y="1516932"/>
            <a:ext cx="454800" cy="543641"/>
            <a:chOff x="3336425" y="2150984"/>
            <a:chExt cx="454800" cy="543641"/>
          </a:xfrm>
        </p:grpSpPr>
        <p:sp>
          <p:nvSpPr>
            <p:cNvPr id="3500" name="Google Shape;3500;p99"/>
            <p:cNvSpPr/>
            <p:nvPr/>
          </p:nvSpPr>
          <p:spPr>
            <a:xfrm>
              <a:off x="3336425" y="2239825"/>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501" name="Google Shape;3501;p99"/>
            <p:cNvGrpSpPr/>
            <p:nvPr/>
          </p:nvGrpSpPr>
          <p:grpSpPr>
            <a:xfrm>
              <a:off x="3385548" y="2150984"/>
              <a:ext cx="356548" cy="457027"/>
              <a:chOff x="7603081" y="1973072"/>
              <a:chExt cx="276802" cy="354807"/>
            </a:xfrm>
          </p:grpSpPr>
          <p:sp>
            <p:nvSpPr>
              <p:cNvPr id="3502" name="Google Shape;3502;p9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9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9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9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9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9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9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9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9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9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9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9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9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9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 name="Google Shape;3459;p99">
            <a:extLst>
              <a:ext uri="{FF2B5EF4-FFF2-40B4-BE49-F238E27FC236}">
                <a16:creationId xmlns:a16="http://schemas.microsoft.com/office/drawing/2014/main" id="{DF0EBCD5-B339-6B77-4410-16E62A40EFB7}"/>
              </a:ext>
            </a:extLst>
          </p:cNvPr>
          <p:cNvSpPr/>
          <p:nvPr/>
        </p:nvSpPr>
        <p:spPr>
          <a:xfrm>
            <a:off x="7192725" y="1219729"/>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3499;p99">
            <a:extLst>
              <a:ext uri="{FF2B5EF4-FFF2-40B4-BE49-F238E27FC236}">
                <a16:creationId xmlns:a16="http://schemas.microsoft.com/office/drawing/2014/main" id="{63955226-4044-6226-3227-2EE712D07896}"/>
              </a:ext>
            </a:extLst>
          </p:cNvPr>
          <p:cNvGrpSpPr/>
          <p:nvPr/>
        </p:nvGrpSpPr>
        <p:grpSpPr>
          <a:xfrm>
            <a:off x="7563525" y="1559884"/>
            <a:ext cx="454800" cy="543641"/>
            <a:chOff x="3336425" y="2150984"/>
            <a:chExt cx="454800" cy="543641"/>
          </a:xfrm>
        </p:grpSpPr>
        <p:sp>
          <p:nvSpPr>
            <p:cNvPr id="7" name="Google Shape;3500;p99">
              <a:extLst>
                <a:ext uri="{FF2B5EF4-FFF2-40B4-BE49-F238E27FC236}">
                  <a16:creationId xmlns:a16="http://schemas.microsoft.com/office/drawing/2014/main" id="{2931E3C4-4A1E-DEAE-5889-0714B4AFB177}"/>
                </a:ext>
              </a:extLst>
            </p:cNvPr>
            <p:cNvSpPr/>
            <p:nvPr/>
          </p:nvSpPr>
          <p:spPr>
            <a:xfrm>
              <a:off x="3336425" y="2239825"/>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 name="Google Shape;3501;p99">
              <a:extLst>
                <a:ext uri="{FF2B5EF4-FFF2-40B4-BE49-F238E27FC236}">
                  <a16:creationId xmlns:a16="http://schemas.microsoft.com/office/drawing/2014/main" id="{77207A7B-A02C-A695-83FA-5F558801A520}"/>
                </a:ext>
              </a:extLst>
            </p:cNvPr>
            <p:cNvGrpSpPr/>
            <p:nvPr/>
          </p:nvGrpSpPr>
          <p:grpSpPr>
            <a:xfrm>
              <a:off x="3385548" y="2150984"/>
              <a:ext cx="356548" cy="457027"/>
              <a:chOff x="7603081" y="1973072"/>
              <a:chExt cx="276802" cy="354807"/>
            </a:xfrm>
          </p:grpSpPr>
          <p:sp>
            <p:nvSpPr>
              <p:cNvPr id="9" name="Google Shape;3502;p99">
                <a:extLst>
                  <a:ext uri="{FF2B5EF4-FFF2-40B4-BE49-F238E27FC236}">
                    <a16:creationId xmlns:a16="http://schemas.microsoft.com/office/drawing/2014/main" id="{CF7EAD82-FF0B-9047-4390-379EA37F6E72}"/>
                  </a:ext>
                </a:extLst>
              </p:cNvPr>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03;p99">
                <a:extLst>
                  <a:ext uri="{FF2B5EF4-FFF2-40B4-BE49-F238E27FC236}">
                    <a16:creationId xmlns:a16="http://schemas.microsoft.com/office/drawing/2014/main" id="{02BB506D-4A80-891C-B491-52DA848D3A9D}"/>
                  </a:ext>
                </a:extLst>
              </p:cNvPr>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504;p99">
                <a:extLst>
                  <a:ext uri="{FF2B5EF4-FFF2-40B4-BE49-F238E27FC236}">
                    <a16:creationId xmlns:a16="http://schemas.microsoft.com/office/drawing/2014/main" id="{9C789D04-E9E1-FBD0-3A1A-9071579B63DE}"/>
                  </a:ext>
                </a:extLst>
              </p:cNvPr>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505;p99">
                <a:extLst>
                  <a:ext uri="{FF2B5EF4-FFF2-40B4-BE49-F238E27FC236}">
                    <a16:creationId xmlns:a16="http://schemas.microsoft.com/office/drawing/2014/main" id="{D842DF77-7461-C607-772F-99CBEB18B940}"/>
                  </a:ext>
                </a:extLst>
              </p:cNvPr>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506;p99">
                <a:extLst>
                  <a:ext uri="{FF2B5EF4-FFF2-40B4-BE49-F238E27FC236}">
                    <a16:creationId xmlns:a16="http://schemas.microsoft.com/office/drawing/2014/main" id="{7D4691A6-03EB-EA01-E83D-6BA81A649224}"/>
                  </a:ext>
                </a:extLst>
              </p:cNvPr>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507;p99">
                <a:extLst>
                  <a:ext uri="{FF2B5EF4-FFF2-40B4-BE49-F238E27FC236}">
                    <a16:creationId xmlns:a16="http://schemas.microsoft.com/office/drawing/2014/main" id="{F9AD4EC7-2408-5491-724B-32B32767C25B}"/>
                  </a:ext>
                </a:extLst>
              </p:cNvPr>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08;p99">
                <a:extLst>
                  <a:ext uri="{FF2B5EF4-FFF2-40B4-BE49-F238E27FC236}">
                    <a16:creationId xmlns:a16="http://schemas.microsoft.com/office/drawing/2014/main" id="{29721FE1-B144-F502-D34F-712A0C331D51}"/>
                  </a:ext>
                </a:extLst>
              </p:cNvPr>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509;p99">
                <a:extLst>
                  <a:ext uri="{FF2B5EF4-FFF2-40B4-BE49-F238E27FC236}">
                    <a16:creationId xmlns:a16="http://schemas.microsoft.com/office/drawing/2014/main" id="{7CA6FCBD-291A-0222-A626-DE86AAB5DB3F}"/>
                  </a:ext>
                </a:extLst>
              </p:cNvPr>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510;p99">
                <a:extLst>
                  <a:ext uri="{FF2B5EF4-FFF2-40B4-BE49-F238E27FC236}">
                    <a16:creationId xmlns:a16="http://schemas.microsoft.com/office/drawing/2014/main" id="{B4865B25-CAC4-27E6-6B62-65B741293122}"/>
                  </a:ext>
                </a:extLst>
              </p:cNvPr>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511;p99">
                <a:extLst>
                  <a:ext uri="{FF2B5EF4-FFF2-40B4-BE49-F238E27FC236}">
                    <a16:creationId xmlns:a16="http://schemas.microsoft.com/office/drawing/2014/main" id="{2F5480AC-CC04-91BD-920D-2303E13C4799}"/>
                  </a:ext>
                </a:extLst>
              </p:cNvPr>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12;p99">
                <a:extLst>
                  <a:ext uri="{FF2B5EF4-FFF2-40B4-BE49-F238E27FC236}">
                    <a16:creationId xmlns:a16="http://schemas.microsoft.com/office/drawing/2014/main" id="{58CCC053-CC28-8274-A9F3-76835E6BEBB6}"/>
                  </a:ext>
                </a:extLst>
              </p:cNvPr>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513;p99">
                <a:extLst>
                  <a:ext uri="{FF2B5EF4-FFF2-40B4-BE49-F238E27FC236}">
                    <a16:creationId xmlns:a16="http://schemas.microsoft.com/office/drawing/2014/main" id="{49284E35-C69F-64CD-4B2F-E3D3AE72A554}"/>
                  </a:ext>
                </a:extLst>
              </p:cNvPr>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514;p99">
                <a:extLst>
                  <a:ext uri="{FF2B5EF4-FFF2-40B4-BE49-F238E27FC236}">
                    <a16:creationId xmlns:a16="http://schemas.microsoft.com/office/drawing/2014/main" id="{D7526ED3-717B-66F0-17A0-F93DED3A8ED6}"/>
                  </a:ext>
                </a:extLst>
              </p:cNvPr>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515;p99">
                <a:extLst>
                  <a:ext uri="{FF2B5EF4-FFF2-40B4-BE49-F238E27FC236}">
                    <a16:creationId xmlns:a16="http://schemas.microsoft.com/office/drawing/2014/main" id="{C1892555-E5A2-5771-3B09-6850BD5D5DA3}"/>
                  </a:ext>
                </a:extLst>
              </p:cNvPr>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3469;p99">
            <a:extLst>
              <a:ext uri="{FF2B5EF4-FFF2-40B4-BE49-F238E27FC236}">
                <a16:creationId xmlns:a16="http://schemas.microsoft.com/office/drawing/2014/main" id="{EAB233AA-84F8-4941-FC16-99CA0094CB9D}"/>
              </a:ext>
            </a:extLst>
          </p:cNvPr>
          <p:cNvSpPr txBox="1"/>
          <p:nvPr/>
        </p:nvSpPr>
        <p:spPr>
          <a:xfrm>
            <a:off x="108140" y="2497086"/>
            <a:ext cx="1664699"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Cairo"/>
                <a:ea typeface="Cairo"/>
                <a:cs typeface="Cairo"/>
                <a:sym typeface="Cairo"/>
              </a:rPr>
              <a:t>Shrouk Ahmed</a:t>
            </a:r>
          </a:p>
          <a:p>
            <a:pPr marL="0" lvl="0" indent="0" algn="ctr" rtl="0">
              <a:spcBef>
                <a:spcPts val="0"/>
              </a:spcBef>
              <a:spcAft>
                <a:spcPts val="0"/>
              </a:spcAft>
              <a:buNone/>
            </a:pPr>
            <a:r>
              <a:rPr lang="en" sz="1600" dirty="0">
                <a:solidFill>
                  <a:schemeClr val="dk1"/>
                </a:solidFill>
                <a:latin typeface="Cairo"/>
                <a:ea typeface="Cairo"/>
                <a:cs typeface="Cairo"/>
                <a:sym typeface="Cairo"/>
              </a:rPr>
              <a:t>20200250</a:t>
            </a:r>
            <a:endParaRPr sz="1600" dirty="0">
              <a:solidFill>
                <a:schemeClr val="dk1"/>
              </a:solidFill>
              <a:latin typeface="Cairo"/>
              <a:ea typeface="Cairo"/>
              <a:cs typeface="Cairo"/>
              <a:sym typeface="Cairo"/>
            </a:endParaRPr>
          </a:p>
        </p:txBody>
      </p:sp>
      <p:sp>
        <p:nvSpPr>
          <p:cNvPr id="24" name="Google Shape;3469;p99">
            <a:extLst>
              <a:ext uri="{FF2B5EF4-FFF2-40B4-BE49-F238E27FC236}">
                <a16:creationId xmlns:a16="http://schemas.microsoft.com/office/drawing/2014/main" id="{18CAE74D-2712-5AF2-92D2-9BB3106E7FD2}"/>
              </a:ext>
            </a:extLst>
          </p:cNvPr>
          <p:cNvSpPr txBox="1"/>
          <p:nvPr/>
        </p:nvSpPr>
        <p:spPr>
          <a:xfrm>
            <a:off x="2036604" y="2551148"/>
            <a:ext cx="1664699"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Cairo"/>
                <a:ea typeface="Cairo"/>
                <a:cs typeface="Cairo"/>
                <a:sym typeface="Cairo"/>
              </a:rPr>
              <a:t>Mai Tarek</a:t>
            </a:r>
          </a:p>
          <a:p>
            <a:pPr marL="0" lvl="0" indent="0" algn="ctr" rtl="0">
              <a:spcBef>
                <a:spcPts val="0"/>
              </a:spcBef>
              <a:spcAft>
                <a:spcPts val="0"/>
              </a:spcAft>
              <a:buNone/>
            </a:pPr>
            <a:r>
              <a:rPr lang="en" sz="1600" dirty="0">
                <a:solidFill>
                  <a:schemeClr val="dk1"/>
                </a:solidFill>
                <a:latin typeface="Cairo"/>
                <a:ea typeface="Cairo"/>
                <a:cs typeface="Cairo"/>
                <a:sym typeface="Cairo"/>
              </a:rPr>
              <a:t>20201182</a:t>
            </a:r>
            <a:endParaRPr sz="1600" dirty="0">
              <a:solidFill>
                <a:schemeClr val="dk1"/>
              </a:solidFill>
              <a:latin typeface="Cairo"/>
              <a:ea typeface="Cairo"/>
              <a:cs typeface="Cairo"/>
              <a:sym typeface="Cairo"/>
            </a:endParaRPr>
          </a:p>
        </p:txBody>
      </p:sp>
      <p:sp>
        <p:nvSpPr>
          <p:cNvPr id="25" name="Google Shape;3469;p99">
            <a:extLst>
              <a:ext uri="{FF2B5EF4-FFF2-40B4-BE49-F238E27FC236}">
                <a16:creationId xmlns:a16="http://schemas.microsoft.com/office/drawing/2014/main" id="{7DF06FA3-B1CF-341C-7F27-79DF3E6CE264}"/>
              </a:ext>
            </a:extLst>
          </p:cNvPr>
          <p:cNvSpPr txBox="1"/>
          <p:nvPr/>
        </p:nvSpPr>
        <p:spPr>
          <a:xfrm>
            <a:off x="4695945" y="2530099"/>
            <a:ext cx="1936163"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Cairo"/>
                <a:ea typeface="Cairo"/>
                <a:cs typeface="Cairo"/>
                <a:sym typeface="Cairo"/>
              </a:rPr>
              <a:t>Abdallah Mahmoud</a:t>
            </a:r>
          </a:p>
          <a:p>
            <a:pPr marL="0" lvl="0" indent="0" algn="ctr" rtl="0">
              <a:spcBef>
                <a:spcPts val="0"/>
              </a:spcBef>
              <a:spcAft>
                <a:spcPts val="0"/>
              </a:spcAft>
              <a:buNone/>
            </a:pPr>
            <a:r>
              <a:rPr lang="en" sz="1600" dirty="0">
                <a:solidFill>
                  <a:schemeClr val="dk1"/>
                </a:solidFill>
                <a:latin typeface="Cairo"/>
                <a:ea typeface="Cairo"/>
                <a:cs typeface="Cairo"/>
                <a:sym typeface="Cairo"/>
              </a:rPr>
              <a:t>20200307</a:t>
            </a:r>
            <a:endParaRPr sz="1600" dirty="0">
              <a:solidFill>
                <a:schemeClr val="dk1"/>
              </a:solidFill>
              <a:latin typeface="Cairo"/>
              <a:ea typeface="Cairo"/>
              <a:cs typeface="Cairo"/>
              <a:sym typeface="Cairo"/>
            </a:endParaRPr>
          </a:p>
        </p:txBody>
      </p:sp>
      <p:sp>
        <p:nvSpPr>
          <p:cNvPr id="26" name="Google Shape;3461;p99">
            <a:extLst>
              <a:ext uri="{FF2B5EF4-FFF2-40B4-BE49-F238E27FC236}">
                <a16:creationId xmlns:a16="http://schemas.microsoft.com/office/drawing/2014/main" id="{3138C5BB-75E3-8912-4CA7-AD3FBF2EC552}"/>
              </a:ext>
            </a:extLst>
          </p:cNvPr>
          <p:cNvSpPr/>
          <p:nvPr/>
        </p:nvSpPr>
        <p:spPr>
          <a:xfrm>
            <a:off x="6190428" y="2958479"/>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61;p99">
            <a:extLst>
              <a:ext uri="{FF2B5EF4-FFF2-40B4-BE49-F238E27FC236}">
                <a16:creationId xmlns:a16="http://schemas.microsoft.com/office/drawing/2014/main" id="{AD65C2A7-BBA8-1104-EBB1-ABCF43FFE24C}"/>
              </a:ext>
            </a:extLst>
          </p:cNvPr>
          <p:cNvSpPr/>
          <p:nvPr/>
        </p:nvSpPr>
        <p:spPr>
          <a:xfrm>
            <a:off x="2248132" y="1219729"/>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3461;p99">
            <a:extLst>
              <a:ext uri="{FF2B5EF4-FFF2-40B4-BE49-F238E27FC236}">
                <a16:creationId xmlns:a16="http://schemas.microsoft.com/office/drawing/2014/main" id="{65E7DCF5-FE01-2733-B264-FD94DB69435F}"/>
              </a:ext>
            </a:extLst>
          </p:cNvPr>
          <p:cNvSpPr/>
          <p:nvPr/>
        </p:nvSpPr>
        <p:spPr>
          <a:xfrm>
            <a:off x="1232648" y="2947084"/>
            <a:ext cx="1196400" cy="11964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469;p99">
            <a:extLst>
              <a:ext uri="{FF2B5EF4-FFF2-40B4-BE49-F238E27FC236}">
                <a16:creationId xmlns:a16="http://schemas.microsoft.com/office/drawing/2014/main" id="{46C1ABE0-F2F9-F270-BEE7-3B62729336BE}"/>
              </a:ext>
            </a:extLst>
          </p:cNvPr>
          <p:cNvSpPr txBox="1"/>
          <p:nvPr/>
        </p:nvSpPr>
        <p:spPr>
          <a:xfrm>
            <a:off x="1081993" y="4212745"/>
            <a:ext cx="1664699"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Cairo"/>
                <a:ea typeface="Cairo"/>
                <a:cs typeface="Cairo"/>
                <a:sym typeface="Cairo"/>
              </a:rPr>
              <a:t>Sohila Mahmoud</a:t>
            </a:r>
          </a:p>
          <a:p>
            <a:pPr marL="0" lvl="0" indent="0" algn="ctr" rtl="0">
              <a:spcBef>
                <a:spcPts val="0"/>
              </a:spcBef>
              <a:spcAft>
                <a:spcPts val="0"/>
              </a:spcAft>
              <a:buNone/>
            </a:pPr>
            <a:r>
              <a:rPr lang="en" sz="1600" dirty="0">
                <a:solidFill>
                  <a:schemeClr val="dk1"/>
                </a:solidFill>
                <a:latin typeface="Cairo"/>
                <a:ea typeface="Cairo"/>
                <a:cs typeface="Cairo"/>
                <a:sym typeface="Cairo"/>
              </a:rPr>
              <a:t>20200235</a:t>
            </a:r>
            <a:endParaRPr sz="1600" dirty="0">
              <a:solidFill>
                <a:schemeClr val="dk1"/>
              </a:solidFill>
              <a:latin typeface="Cairo"/>
              <a:ea typeface="Cairo"/>
              <a:cs typeface="Cairo"/>
              <a:sym typeface="Cairo"/>
            </a:endParaRPr>
          </a:p>
        </p:txBody>
      </p:sp>
      <p:sp>
        <p:nvSpPr>
          <p:cNvPr id="3550" name="Google Shape;3469;p99">
            <a:extLst>
              <a:ext uri="{FF2B5EF4-FFF2-40B4-BE49-F238E27FC236}">
                <a16:creationId xmlns:a16="http://schemas.microsoft.com/office/drawing/2014/main" id="{38A06EFA-4FC7-60CF-3280-7C60D452BE0A}"/>
              </a:ext>
            </a:extLst>
          </p:cNvPr>
          <p:cNvSpPr txBox="1"/>
          <p:nvPr/>
        </p:nvSpPr>
        <p:spPr>
          <a:xfrm>
            <a:off x="6001342" y="4216592"/>
            <a:ext cx="1664699"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Cairo"/>
                <a:ea typeface="Cairo"/>
                <a:cs typeface="Cairo"/>
                <a:sym typeface="Cairo"/>
              </a:rPr>
              <a:t>Hiba Kamal</a:t>
            </a:r>
          </a:p>
          <a:p>
            <a:pPr marL="0" lvl="0" indent="0" algn="ctr" rtl="0">
              <a:spcBef>
                <a:spcPts val="0"/>
              </a:spcBef>
              <a:spcAft>
                <a:spcPts val="0"/>
              </a:spcAft>
              <a:buNone/>
            </a:pPr>
            <a:r>
              <a:rPr lang="en" sz="1600" dirty="0">
                <a:solidFill>
                  <a:schemeClr val="dk1"/>
                </a:solidFill>
                <a:latin typeface="Cairo"/>
                <a:ea typeface="Cairo"/>
                <a:cs typeface="Cairo"/>
                <a:sym typeface="Cairo"/>
              </a:rPr>
              <a:t>20200860</a:t>
            </a:r>
            <a:endParaRPr sz="1600" dirty="0">
              <a:solidFill>
                <a:schemeClr val="dk1"/>
              </a:solidFill>
              <a:latin typeface="Cairo"/>
              <a:ea typeface="Cairo"/>
              <a:cs typeface="Cairo"/>
              <a:sym typeface="Cairo"/>
            </a:endParaRPr>
          </a:p>
        </p:txBody>
      </p:sp>
      <p:grpSp>
        <p:nvGrpSpPr>
          <p:cNvPr id="3551" name="Google Shape;3479;p99">
            <a:extLst>
              <a:ext uri="{FF2B5EF4-FFF2-40B4-BE49-F238E27FC236}">
                <a16:creationId xmlns:a16="http://schemas.microsoft.com/office/drawing/2014/main" id="{52A2BCD5-1CD3-CEB5-9E06-01D0A75EF02C}"/>
              </a:ext>
            </a:extLst>
          </p:cNvPr>
          <p:cNvGrpSpPr/>
          <p:nvPr/>
        </p:nvGrpSpPr>
        <p:grpSpPr>
          <a:xfrm>
            <a:off x="2635327" y="1534453"/>
            <a:ext cx="454800" cy="566952"/>
            <a:chOff x="2224375" y="1175811"/>
            <a:chExt cx="454800" cy="566952"/>
          </a:xfrm>
        </p:grpSpPr>
        <p:sp>
          <p:nvSpPr>
            <p:cNvPr id="3552" name="Google Shape;3480;p99">
              <a:extLst>
                <a:ext uri="{FF2B5EF4-FFF2-40B4-BE49-F238E27FC236}">
                  <a16:creationId xmlns:a16="http://schemas.microsoft.com/office/drawing/2014/main" id="{AD653EF3-8D9F-BDF3-6AAD-0CE389A093BE}"/>
                </a:ext>
              </a:extLst>
            </p:cNvPr>
            <p:cNvSpPr/>
            <p:nvPr/>
          </p:nvSpPr>
          <p:spPr>
            <a:xfrm>
              <a:off x="2224375" y="1287963"/>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3" name="Google Shape;3481;p99">
              <a:extLst>
                <a:ext uri="{FF2B5EF4-FFF2-40B4-BE49-F238E27FC236}">
                  <a16:creationId xmlns:a16="http://schemas.microsoft.com/office/drawing/2014/main" id="{C79B1D27-0C91-0BE8-18C0-7DBE5C68576E}"/>
                </a:ext>
              </a:extLst>
            </p:cNvPr>
            <p:cNvGrpSpPr/>
            <p:nvPr/>
          </p:nvGrpSpPr>
          <p:grpSpPr>
            <a:xfrm>
              <a:off x="2273496" y="1175811"/>
              <a:ext cx="356557" cy="480337"/>
              <a:chOff x="8062968" y="2419290"/>
              <a:chExt cx="263316" cy="354728"/>
            </a:xfrm>
          </p:grpSpPr>
          <p:sp>
            <p:nvSpPr>
              <p:cNvPr id="3554" name="Google Shape;3482;p99">
                <a:extLst>
                  <a:ext uri="{FF2B5EF4-FFF2-40B4-BE49-F238E27FC236}">
                    <a16:creationId xmlns:a16="http://schemas.microsoft.com/office/drawing/2014/main" id="{196D2E77-A68A-CC88-0FB8-E39F006A6203}"/>
                  </a:ext>
                </a:extLst>
              </p:cNvPr>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483;p99">
                <a:extLst>
                  <a:ext uri="{FF2B5EF4-FFF2-40B4-BE49-F238E27FC236}">
                    <a16:creationId xmlns:a16="http://schemas.microsoft.com/office/drawing/2014/main" id="{DC6DFB4E-1468-EAF9-59E7-1CE3B6F6D9A2}"/>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484;p99">
                <a:extLst>
                  <a:ext uri="{FF2B5EF4-FFF2-40B4-BE49-F238E27FC236}">
                    <a16:creationId xmlns:a16="http://schemas.microsoft.com/office/drawing/2014/main" id="{4E3BB88E-D7BC-686F-231B-A85FD15077A9}"/>
                  </a:ext>
                </a:extLst>
              </p:cNvPr>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485;p99">
                <a:extLst>
                  <a:ext uri="{FF2B5EF4-FFF2-40B4-BE49-F238E27FC236}">
                    <a16:creationId xmlns:a16="http://schemas.microsoft.com/office/drawing/2014/main" id="{4712B7B7-9442-5A15-FA76-D668ED13D17D}"/>
                  </a:ext>
                </a:extLst>
              </p:cNvPr>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486;p99">
                <a:extLst>
                  <a:ext uri="{FF2B5EF4-FFF2-40B4-BE49-F238E27FC236}">
                    <a16:creationId xmlns:a16="http://schemas.microsoft.com/office/drawing/2014/main" id="{5727950E-2979-0E29-CFB3-D82F83E0DE61}"/>
                  </a:ext>
                </a:extLst>
              </p:cNvPr>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487;p99">
                <a:extLst>
                  <a:ext uri="{FF2B5EF4-FFF2-40B4-BE49-F238E27FC236}">
                    <a16:creationId xmlns:a16="http://schemas.microsoft.com/office/drawing/2014/main" id="{CC7EDA6A-9D1B-3978-0534-E395FB783A80}"/>
                  </a:ext>
                </a:extLst>
              </p:cNvPr>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488;p99">
                <a:extLst>
                  <a:ext uri="{FF2B5EF4-FFF2-40B4-BE49-F238E27FC236}">
                    <a16:creationId xmlns:a16="http://schemas.microsoft.com/office/drawing/2014/main" id="{1841DA14-DCB0-9925-4F4F-69F572BA4858}"/>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489;p99">
                <a:extLst>
                  <a:ext uri="{FF2B5EF4-FFF2-40B4-BE49-F238E27FC236}">
                    <a16:creationId xmlns:a16="http://schemas.microsoft.com/office/drawing/2014/main" id="{400532A8-85AB-385F-5C6A-ABDFB38F498E}"/>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490;p99">
                <a:extLst>
                  <a:ext uri="{FF2B5EF4-FFF2-40B4-BE49-F238E27FC236}">
                    <a16:creationId xmlns:a16="http://schemas.microsoft.com/office/drawing/2014/main" id="{512173DE-A000-1EE5-94BA-17F2A7A44317}"/>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491;p99">
                <a:extLst>
                  <a:ext uri="{FF2B5EF4-FFF2-40B4-BE49-F238E27FC236}">
                    <a16:creationId xmlns:a16="http://schemas.microsoft.com/office/drawing/2014/main" id="{A46E2D3E-0185-408D-5A6D-3319C2B18BC4}"/>
                  </a:ext>
                </a:extLst>
              </p:cNvPr>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492;p99">
                <a:extLst>
                  <a:ext uri="{FF2B5EF4-FFF2-40B4-BE49-F238E27FC236}">
                    <a16:creationId xmlns:a16="http://schemas.microsoft.com/office/drawing/2014/main" id="{EEF901DA-F5D0-3BC2-1068-840FAEEC9BC0}"/>
                  </a:ext>
                </a:extLst>
              </p:cNvPr>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493;p99">
                <a:extLst>
                  <a:ext uri="{FF2B5EF4-FFF2-40B4-BE49-F238E27FC236}">
                    <a16:creationId xmlns:a16="http://schemas.microsoft.com/office/drawing/2014/main" id="{2240F619-CDF0-A307-56A5-2BB96362B253}"/>
                  </a:ext>
                </a:extLst>
              </p:cNvPr>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494;p99">
                <a:extLst>
                  <a:ext uri="{FF2B5EF4-FFF2-40B4-BE49-F238E27FC236}">
                    <a16:creationId xmlns:a16="http://schemas.microsoft.com/office/drawing/2014/main" id="{A6B75A02-09C3-A53F-DE2F-A44E76283723}"/>
                  </a:ext>
                </a:extLst>
              </p:cNvPr>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495;p99">
                <a:extLst>
                  <a:ext uri="{FF2B5EF4-FFF2-40B4-BE49-F238E27FC236}">
                    <a16:creationId xmlns:a16="http://schemas.microsoft.com/office/drawing/2014/main" id="{75ABE443-12C8-0BCC-3ECE-DF8AECD71CC4}"/>
                  </a:ext>
                </a:extLst>
              </p:cNvPr>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496;p99">
                <a:extLst>
                  <a:ext uri="{FF2B5EF4-FFF2-40B4-BE49-F238E27FC236}">
                    <a16:creationId xmlns:a16="http://schemas.microsoft.com/office/drawing/2014/main" id="{91ECC076-67B7-2E30-595A-DD96D9D8EED3}"/>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497;p99">
                <a:extLst>
                  <a:ext uri="{FF2B5EF4-FFF2-40B4-BE49-F238E27FC236}">
                    <a16:creationId xmlns:a16="http://schemas.microsoft.com/office/drawing/2014/main" id="{C1739FAF-11B8-8022-A252-030E4854AE68}"/>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498;p99">
                <a:extLst>
                  <a:ext uri="{FF2B5EF4-FFF2-40B4-BE49-F238E27FC236}">
                    <a16:creationId xmlns:a16="http://schemas.microsoft.com/office/drawing/2014/main" id="{56D0E723-4C03-260B-77F1-701CBB6360D3}"/>
                  </a:ext>
                </a:extLst>
              </p:cNvPr>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479;p99">
            <a:extLst>
              <a:ext uri="{FF2B5EF4-FFF2-40B4-BE49-F238E27FC236}">
                <a16:creationId xmlns:a16="http://schemas.microsoft.com/office/drawing/2014/main" id="{56FE6D1D-47B2-9F69-8111-2338DA018C0D}"/>
              </a:ext>
            </a:extLst>
          </p:cNvPr>
          <p:cNvGrpSpPr/>
          <p:nvPr/>
        </p:nvGrpSpPr>
        <p:grpSpPr>
          <a:xfrm>
            <a:off x="1603448" y="3273203"/>
            <a:ext cx="454800" cy="566952"/>
            <a:chOff x="2224375" y="1175811"/>
            <a:chExt cx="454800" cy="566952"/>
          </a:xfrm>
        </p:grpSpPr>
        <p:sp>
          <p:nvSpPr>
            <p:cNvPr id="3572" name="Google Shape;3480;p99">
              <a:extLst>
                <a:ext uri="{FF2B5EF4-FFF2-40B4-BE49-F238E27FC236}">
                  <a16:creationId xmlns:a16="http://schemas.microsoft.com/office/drawing/2014/main" id="{51F741FF-4BD4-4F92-6B0D-5D6A17BAB7D2}"/>
                </a:ext>
              </a:extLst>
            </p:cNvPr>
            <p:cNvSpPr/>
            <p:nvPr/>
          </p:nvSpPr>
          <p:spPr>
            <a:xfrm>
              <a:off x="2224375" y="1287963"/>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3" name="Google Shape;3481;p99">
              <a:extLst>
                <a:ext uri="{FF2B5EF4-FFF2-40B4-BE49-F238E27FC236}">
                  <a16:creationId xmlns:a16="http://schemas.microsoft.com/office/drawing/2014/main" id="{CFA83831-F5E2-D027-CFA7-F382FF068A07}"/>
                </a:ext>
              </a:extLst>
            </p:cNvPr>
            <p:cNvGrpSpPr/>
            <p:nvPr/>
          </p:nvGrpSpPr>
          <p:grpSpPr>
            <a:xfrm>
              <a:off x="2273496" y="1175811"/>
              <a:ext cx="356557" cy="480337"/>
              <a:chOff x="8062968" y="2419290"/>
              <a:chExt cx="263316" cy="354728"/>
            </a:xfrm>
          </p:grpSpPr>
          <p:sp>
            <p:nvSpPr>
              <p:cNvPr id="3574" name="Google Shape;3482;p99">
                <a:extLst>
                  <a:ext uri="{FF2B5EF4-FFF2-40B4-BE49-F238E27FC236}">
                    <a16:creationId xmlns:a16="http://schemas.microsoft.com/office/drawing/2014/main" id="{053CC3D5-2F6F-84F1-D8E3-59C32158843F}"/>
                  </a:ext>
                </a:extLst>
              </p:cNvPr>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483;p99">
                <a:extLst>
                  <a:ext uri="{FF2B5EF4-FFF2-40B4-BE49-F238E27FC236}">
                    <a16:creationId xmlns:a16="http://schemas.microsoft.com/office/drawing/2014/main" id="{E0C01699-B7D3-A285-3D0A-0AE647B5E9A7}"/>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484;p99">
                <a:extLst>
                  <a:ext uri="{FF2B5EF4-FFF2-40B4-BE49-F238E27FC236}">
                    <a16:creationId xmlns:a16="http://schemas.microsoft.com/office/drawing/2014/main" id="{FC6882F3-F7E7-E646-FD1F-911B18EFD38D}"/>
                  </a:ext>
                </a:extLst>
              </p:cNvPr>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485;p99">
                <a:extLst>
                  <a:ext uri="{FF2B5EF4-FFF2-40B4-BE49-F238E27FC236}">
                    <a16:creationId xmlns:a16="http://schemas.microsoft.com/office/drawing/2014/main" id="{307D739A-4DF6-486A-54F1-7443550DC7C9}"/>
                  </a:ext>
                </a:extLst>
              </p:cNvPr>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486;p99">
                <a:extLst>
                  <a:ext uri="{FF2B5EF4-FFF2-40B4-BE49-F238E27FC236}">
                    <a16:creationId xmlns:a16="http://schemas.microsoft.com/office/drawing/2014/main" id="{9B808F6A-2897-938B-AEC0-F245E24D6915}"/>
                  </a:ext>
                </a:extLst>
              </p:cNvPr>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487;p99">
                <a:extLst>
                  <a:ext uri="{FF2B5EF4-FFF2-40B4-BE49-F238E27FC236}">
                    <a16:creationId xmlns:a16="http://schemas.microsoft.com/office/drawing/2014/main" id="{0DF5BD22-5DAD-BF42-3CBB-E6D1773229C4}"/>
                  </a:ext>
                </a:extLst>
              </p:cNvPr>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488;p99">
                <a:extLst>
                  <a:ext uri="{FF2B5EF4-FFF2-40B4-BE49-F238E27FC236}">
                    <a16:creationId xmlns:a16="http://schemas.microsoft.com/office/drawing/2014/main" id="{E2EB3529-7E4A-4AFA-1744-82F55EDE56F4}"/>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489;p99">
                <a:extLst>
                  <a:ext uri="{FF2B5EF4-FFF2-40B4-BE49-F238E27FC236}">
                    <a16:creationId xmlns:a16="http://schemas.microsoft.com/office/drawing/2014/main" id="{3FB881E9-E6FF-49C7-7AA5-AC1FAE1D5299}"/>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490;p99">
                <a:extLst>
                  <a:ext uri="{FF2B5EF4-FFF2-40B4-BE49-F238E27FC236}">
                    <a16:creationId xmlns:a16="http://schemas.microsoft.com/office/drawing/2014/main" id="{AE8E4120-C355-50F8-C577-6E403A099209}"/>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491;p99">
                <a:extLst>
                  <a:ext uri="{FF2B5EF4-FFF2-40B4-BE49-F238E27FC236}">
                    <a16:creationId xmlns:a16="http://schemas.microsoft.com/office/drawing/2014/main" id="{7437F7C5-1F82-5A1D-F40B-122D9A9B8E70}"/>
                  </a:ext>
                </a:extLst>
              </p:cNvPr>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492;p99">
                <a:extLst>
                  <a:ext uri="{FF2B5EF4-FFF2-40B4-BE49-F238E27FC236}">
                    <a16:creationId xmlns:a16="http://schemas.microsoft.com/office/drawing/2014/main" id="{C1F6CCF5-7667-4936-D37D-9CF0318FA9D7}"/>
                  </a:ext>
                </a:extLst>
              </p:cNvPr>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493;p99">
                <a:extLst>
                  <a:ext uri="{FF2B5EF4-FFF2-40B4-BE49-F238E27FC236}">
                    <a16:creationId xmlns:a16="http://schemas.microsoft.com/office/drawing/2014/main" id="{FD52FA4D-1F6C-3C4A-33D1-8671ACA35E64}"/>
                  </a:ext>
                </a:extLst>
              </p:cNvPr>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494;p99">
                <a:extLst>
                  <a:ext uri="{FF2B5EF4-FFF2-40B4-BE49-F238E27FC236}">
                    <a16:creationId xmlns:a16="http://schemas.microsoft.com/office/drawing/2014/main" id="{43CFEE30-D4E0-D55E-5DC1-DA0FDAA2B748}"/>
                  </a:ext>
                </a:extLst>
              </p:cNvPr>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495;p99">
                <a:extLst>
                  <a:ext uri="{FF2B5EF4-FFF2-40B4-BE49-F238E27FC236}">
                    <a16:creationId xmlns:a16="http://schemas.microsoft.com/office/drawing/2014/main" id="{A3CB6E1C-7C24-EA88-BA70-4CD20F1FF49C}"/>
                  </a:ext>
                </a:extLst>
              </p:cNvPr>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496;p99">
                <a:extLst>
                  <a:ext uri="{FF2B5EF4-FFF2-40B4-BE49-F238E27FC236}">
                    <a16:creationId xmlns:a16="http://schemas.microsoft.com/office/drawing/2014/main" id="{91B1647D-27CC-380D-C3C5-B598698AD8C0}"/>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497;p99">
                <a:extLst>
                  <a:ext uri="{FF2B5EF4-FFF2-40B4-BE49-F238E27FC236}">
                    <a16:creationId xmlns:a16="http://schemas.microsoft.com/office/drawing/2014/main" id="{2A5A261F-51FA-A771-BC2D-35E30BB63D44}"/>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498;p99">
                <a:extLst>
                  <a:ext uri="{FF2B5EF4-FFF2-40B4-BE49-F238E27FC236}">
                    <a16:creationId xmlns:a16="http://schemas.microsoft.com/office/drawing/2014/main" id="{80557548-234A-AFAF-C81C-DF2BB035ADC8}"/>
                  </a:ext>
                </a:extLst>
              </p:cNvPr>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1" name="Google Shape;3479;p99">
            <a:extLst>
              <a:ext uri="{FF2B5EF4-FFF2-40B4-BE49-F238E27FC236}">
                <a16:creationId xmlns:a16="http://schemas.microsoft.com/office/drawing/2014/main" id="{228FFC50-C040-E0B6-5F26-BE78A1A3FA54}"/>
              </a:ext>
            </a:extLst>
          </p:cNvPr>
          <p:cNvGrpSpPr/>
          <p:nvPr/>
        </p:nvGrpSpPr>
        <p:grpSpPr>
          <a:xfrm>
            <a:off x="6556833" y="3289603"/>
            <a:ext cx="454800" cy="566952"/>
            <a:chOff x="2224375" y="1175811"/>
            <a:chExt cx="454800" cy="566952"/>
          </a:xfrm>
        </p:grpSpPr>
        <p:sp>
          <p:nvSpPr>
            <p:cNvPr id="3592" name="Google Shape;3480;p99">
              <a:extLst>
                <a:ext uri="{FF2B5EF4-FFF2-40B4-BE49-F238E27FC236}">
                  <a16:creationId xmlns:a16="http://schemas.microsoft.com/office/drawing/2014/main" id="{4E27D7D2-78FC-6816-73EC-25F169733D27}"/>
                </a:ext>
              </a:extLst>
            </p:cNvPr>
            <p:cNvSpPr/>
            <p:nvPr/>
          </p:nvSpPr>
          <p:spPr>
            <a:xfrm>
              <a:off x="2224375" y="1287963"/>
              <a:ext cx="454800" cy="45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481;p99">
              <a:extLst>
                <a:ext uri="{FF2B5EF4-FFF2-40B4-BE49-F238E27FC236}">
                  <a16:creationId xmlns:a16="http://schemas.microsoft.com/office/drawing/2014/main" id="{3B08E302-5BA2-E90E-99E8-32927B7C0A2D}"/>
                </a:ext>
              </a:extLst>
            </p:cNvPr>
            <p:cNvGrpSpPr/>
            <p:nvPr/>
          </p:nvGrpSpPr>
          <p:grpSpPr>
            <a:xfrm>
              <a:off x="2273496" y="1175811"/>
              <a:ext cx="356557" cy="480337"/>
              <a:chOff x="8062968" y="2419290"/>
              <a:chExt cx="263316" cy="354728"/>
            </a:xfrm>
          </p:grpSpPr>
          <p:sp>
            <p:nvSpPr>
              <p:cNvPr id="3594" name="Google Shape;3482;p99">
                <a:extLst>
                  <a:ext uri="{FF2B5EF4-FFF2-40B4-BE49-F238E27FC236}">
                    <a16:creationId xmlns:a16="http://schemas.microsoft.com/office/drawing/2014/main" id="{869E7E5F-6105-B75E-83CB-2D2A0AE17DBB}"/>
                  </a:ext>
                </a:extLst>
              </p:cNvPr>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483;p99">
                <a:extLst>
                  <a:ext uri="{FF2B5EF4-FFF2-40B4-BE49-F238E27FC236}">
                    <a16:creationId xmlns:a16="http://schemas.microsoft.com/office/drawing/2014/main" id="{7BB059EB-3BEF-993A-B531-4DB39526F612}"/>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484;p99">
                <a:extLst>
                  <a:ext uri="{FF2B5EF4-FFF2-40B4-BE49-F238E27FC236}">
                    <a16:creationId xmlns:a16="http://schemas.microsoft.com/office/drawing/2014/main" id="{5F7AC3BC-ED2D-1D1B-F612-E06929276C28}"/>
                  </a:ext>
                </a:extLst>
              </p:cNvPr>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485;p99">
                <a:extLst>
                  <a:ext uri="{FF2B5EF4-FFF2-40B4-BE49-F238E27FC236}">
                    <a16:creationId xmlns:a16="http://schemas.microsoft.com/office/drawing/2014/main" id="{D458B5FF-F931-F944-BC89-94644FC279F7}"/>
                  </a:ext>
                </a:extLst>
              </p:cNvPr>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486;p99">
                <a:extLst>
                  <a:ext uri="{FF2B5EF4-FFF2-40B4-BE49-F238E27FC236}">
                    <a16:creationId xmlns:a16="http://schemas.microsoft.com/office/drawing/2014/main" id="{6648FC5C-5651-1A7C-6925-567D2C21E61D}"/>
                  </a:ext>
                </a:extLst>
              </p:cNvPr>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487;p99">
                <a:extLst>
                  <a:ext uri="{FF2B5EF4-FFF2-40B4-BE49-F238E27FC236}">
                    <a16:creationId xmlns:a16="http://schemas.microsoft.com/office/drawing/2014/main" id="{9279B670-4CDC-9748-7B66-3C28E49145A8}"/>
                  </a:ext>
                </a:extLst>
              </p:cNvPr>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488;p99">
                <a:extLst>
                  <a:ext uri="{FF2B5EF4-FFF2-40B4-BE49-F238E27FC236}">
                    <a16:creationId xmlns:a16="http://schemas.microsoft.com/office/drawing/2014/main" id="{55A402DF-10BA-833A-668F-798E7ADBCE38}"/>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489;p99">
                <a:extLst>
                  <a:ext uri="{FF2B5EF4-FFF2-40B4-BE49-F238E27FC236}">
                    <a16:creationId xmlns:a16="http://schemas.microsoft.com/office/drawing/2014/main" id="{C8D1F80B-DBFA-330A-C7CB-9161BB51D9D1}"/>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490;p99">
                <a:extLst>
                  <a:ext uri="{FF2B5EF4-FFF2-40B4-BE49-F238E27FC236}">
                    <a16:creationId xmlns:a16="http://schemas.microsoft.com/office/drawing/2014/main" id="{3DC1E5E2-2A3A-0D56-6487-B3791A4A3F9D}"/>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491;p99">
                <a:extLst>
                  <a:ext uri="{FF2B5EF4-FFF2-40B4-BE49-F238E27FC236}">
                    <a16:creationId xmlns:a16="http://schemas.microsoft.com/office/drawing/2014/main" id="{855C0CA2-A5D4-0B50-CE34-5FE1259AC62C}"/>
                  </a:ext>
                </a:extLst>
              </p:cNvPr>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492;p99">
                <a:extLst>
                  <a:ext uri="{FF2B5EF4-FFF2-40B4-BE49-F238E27FC236}">
                    <a16:creationId xmlns:a16="http://schemas.microsoft.com/office/drawing/2014/main" id="{1401B155-0B6A-63DC-763C-EBF737D928CB}"/>
                  </a:ext>
                </a:extLst>
              </p:cNvPr>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493;p99">
                <a:extLst>
                  <a:ext uri="{FF2B5EF4-FFF2-40B4-BE49-F238E27FC236}">
                    <a16:creationId xmlns:a16="http://schemas.microsoft.com/office/drawing/2014/main" id="{01128275-B552-6B85-3998-44B43F77961D}"/>
                  </a:ext>
                </a:extLst>
              </p:cNvPr>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494;p99">
                <a:extLst>
                  <a:ext uri="{FF2B5EF4-FFF2-40B4-BE49-F238E27FC236}">
                    <a16:creationId xmlns:a16="http://schemas.microsoft.com/office/drawing/2014/main" id="{1023E684-E4B8-A594-C185-7A2B75E7FB13}"/>
                  </a:ext>
                </a:extLst>
              </p:cNvPr>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495;p99">
                <a:extLst>
                  <a:ext uri="{FF2B5EF4-FFF2-40B4-BE49-F238E27FC236}">
                    <a16:creationId xmlns:a16="http://schemas.microsoft.com/office/drawing/2014/main" id="{D2054D89-F937-29AC-A2DA-3AD96F821C38}"/>
                  </a:ext>
                </a:extLst>
              </p:cNvPr>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496;p99">
                <a:extLst>
                  <a:ext uri="{FF2B5EF4-FFF2-40B4-BE49-F238E27FC236}">
                    <a16:creationId xmlns:a16="http://schemas.microsoft.com/office/drawing/2014/main" id="{691A904C-8A0B-9529-3CAD-9A7E6DE62065}"/>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497;p99">
                <a:extLst>
                  <a:ext uri="{FF2B5EF4-FFF2-40B4-BE49-F238E27FC236}">
                    <a16:creationId xmlns:a16="http://schemas.microsoft.com/office/drawing/2014/main" id="{4730DFB1-92CD-142B-E193-29B5247E004F}"/>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498;p99">
                <a:extLst>
                  <a:ext uri="{FF2B5EF4-FFF2-40B4-BE49-F238E27FC236}">
                    <a16:creationId xmlns:a16="http://schemas.microsoft.com/office/drawing/2014/main" id="{33837F2B-6D13-CBDD-7518-8CCFB15A645D}"/>
                  </a:ext>
                </a:extLst>
              </p:cNvPr>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1" name="Google Shape;3462;p99">
            <a:extLst>
              <a:ext uri="{FF2B5EF4-FFF2-40B4-BE49-F238E27FC236}">
                <a16:creationId xmlns:a16="http://schemas.microsoft.com/office/drawing/2014/main" id="{E7190030-01DF-DE8E-C18B-ED7276220B20}"/>
              </a:ext>
            </a:extLst>
          </p:cNvPr>
          <p:cNvSpPr/>
          <p:nvPr/>
        </p:nvSpPr>
        <p:spPr>
          <a:xfrm rot="19026745">
            <a:off x="7201557" y="1227114"/>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3612" name="Google Shape;3462;p99">
            <a:extLst>
              <a:ext uri="{FF2B5EF4-FFF2-40B4-BE49-F238E27FC236}">
                <a16:creationId xmlns:a16="http://schemas.microsoft.com/office/drawing/2014/main" id="{36964373-939C-CD5A-1897-75201E5B09B8}"/>
              </a:ext>
            </a:extLst>
          </p:cNvPr>
          <p:cNvSpPr/>
          <p:nvPr/>
        </p:nvSpPr>
        <p:spPr>
          <a:xfrm rot="8067798">
            <a:off x="5063478" y="1222461"/>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3613" name="Google Shape;3462;p99">
            <a:extLst>
              <a:ext uri="{FF2B5EF4-FFF2-40B4-BE49-F238E27FC236}">
                <a16:creationId xmlns:a16="http://schemas.microsoft.com/office/drawing/2014/main" id="{2C909986-4A5A-48DE-4CD8-C109EDD8E9ED}"/>
              </a:ext>
            </a:extLst>
          </p:cNvPr>
          <p:cNvSpPr/>
          <p:nvPr/>
        </p:nvSpPr>
        <p:spPr>
          <a:xfrm rot="2834675">
            <a:off x="6186033" y="2949717"/>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3614" name="Google Shape;3462;p99">
            <a:extLst>
              <a:ext uri="{FF2B5EF4-FFF2-40B4-BE49-F238E27FC236}">
                <a16:creationId xmlns:a16="http://schemas.microsoft.com/office/drawing/2014/main" id="{FF104C50-8EB6-B0AF-4AF0-879DA83DA614}"/>
              </a:ext>
            </a:extLst>
          </p:cNvPr>
          <p:cNvSpPr/>
          <p:nvPr/>
        </p:nvSpPr>
        <p:spPr>
          <a:xfrm rot="18969573">
            <a:off x="2249519" y="1227115"/>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3615" name="Google Shape;3462;p99">
            <a:extLst>
              <a:ext uri="{FF2B5EF4-FFF2-40B4-BE49-F238E27FC236}">
                <a16:creationId xmlns:a16="http://schemas.microsoft.com/office/drawing/2014/main" id="{BC64C96D-3736-850D-501D-87C9AF051F38}"/>
              </a:ext>
            </a:extLst>
          </p:cNvPr>
          <p:cNvSpPr/>
          <p:nvPr/>
        </p:nvSpPr>
        <p:spPr>
          <a:xfrm rot="2922385">
            <a:off x="1225697" y="2963398"/>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3616" name="Google Shape;3462;p99">
            <a:extLst>
              <a:ext uri="{FF2B5EF4-FFF2-40B4-BE49-F238E27FC236}">
                <a16:creationId xmlns:a16="http://schemas.microsoft.com/office/drawing/2014/main" id="{6E44731B-4AA1-90E9-7C81-7F70942AFA53}"/>
              </a:ext>
            </a:extLst>
          </p:cNvPr>
          <p:cNvSpPr/>
          <p:nvPr/>
        </p:nvSpPr>
        <p:spPr>
          <a:xfrm rot="7946743">
            <a:off x="311259" y="1151893"/>
            <a:ext cx="1196400" cy="1196400"/>
          </a:xfrm>
          <a:prstGeom prst="blockArc">
            <a:avLst>
              <a:gd name="adj1" fmla="val 18439930"/>
              <a:gd name="adj2" fmla="val 8401307"/>
              <a:gd name="adj3" fmla="val 127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81">
          <a:extLst>
            <a:ext uri="{FF2B5EF4-FFF2-40B4-BE49-F238E27FC236}">
              <a16:creationId xmlns:a16="http://schemas.microsoft.com/office/drawing/2014/main" id="{9B934D01-959F-9E71-E173-CF4FB725B1A7}"/>
            </a:ext>
          </a:extLst>
        </p:cNvPr>
        <p:cNvGrpSpPr/>
        <p:nvPr/>
      </p:nvGrpSpPr>
      <p:grpSpPr>
        <a:xfrm>
          <a:off x="0" y="0"/>
          <a:ext cx="0" cy="0"/>
          <a:chOff x="0" y="0"/>
          <a:chExt cx="0" cy="0"/>
        </a:xfrm>
      </p:grpSpPr>
      <p:sp>
        <p:nvSpPr>
          <p:cNvPr id="4582" name="Google Shape;4582;p117">
            <a:extLst>
              <a:ext uri="{FF2B5EF4-FFF2-40B4-BE49-F238E27FC236}">
                <a16:creationId xmlns:a16="http://schemas.microsoft.com/office/drawing/2014/main" id="{3BEEBB18-0807-0609-1B2C-027BA32F473F}"/>
              </a:ext>
            </a:extLst>
          </p:cNvPr>
          <p:cNvSpPr txBox="1">
            <a:spLocks noGrp="1"/>
          </p:cNvSpPr>
          <p:nvPr>
            <p:ph type="title"/>
          </p:nvPr>
        </p:nvSpPr>
        <p:spPr>
          <a:xfrm>
            <a:off x="711300" y="79670"/>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References</a:t>
            </a:r>
            <a:endParaRPr dirty="0"/>
          </a:p>
        </p:txBody>
      </p:sp>
      <p:sp>
        <p:nvSpPr>
          <p:cNvPr id="4583" name="Google Shape;4583;p117">
            <a:extLst>
              <a:ext uri="{FF2B5EF4-FFF2-40B4-BE49-F238E27FC236}">
                <a16:creationId xmlns:a16="http://schemas.microsoft.com/office/drawing/2014/main" id="{FD3B826F-0166-F132-CD57-1F46466CF5D5}"/>
              </a:ext>
            </a:extLst>
          </p:cNvPr>
          <p:cNvSpPr txBox="1">
            <a:spLocks noGrp="1"/>
          </p:cNvSpPr>
          <p:nvPr>
            <p:ph type="body" idx="1"/>
          </p:nvPr>
        </p:nvSpPr>
        <p:spPr>
          <a:xfrm flipH="1">
            <a:off x="1131313" y="897215"/>
            <a:ext cx="6722368" cy="2881500"/>
          </a:xfrm>
          <a:prstGeom prst="rect">
            <a:avLst/>
          </a:prstGeom>
        </p:spPr>
        <p:txBody>
          <a:bodyPr spcFirstLastPara="1" wrap="square" lIns="91425" tIns="91425" rIns="91425" bIns="91425" anchor="t" anchorCtr="0">
            <a:noAutofit/>
          </a:bodyPr>
          <a:lstStyle/>
          <a:p>
            <a:pPr marL="469900" lvl="0" indent="-342900" algn="l" rtl="0">
              <a:spcBef>
                <a:spcPts val="1000"/>
              </a:spcBef>
              <a:spcAft>
                <a:spcPts val="0"/>
              </a:spcAft>
              <a:buClr>
                <a:schemeClr val="dk1"/>
              </a:buClr>
              <a:buSzPts val="1600"/>
              <a:buFont typeface="+mj-lt"/>
              <a:buAutoNum type="arabicPeriod"/>
            </a:pPr>
            <a:r>
              <a:rPr lang="en-US" dirty="0">
                <a:solidFill>
                  <a:schemeClr val="tx1"/>
                </a:solidFill>
                <a:hlinkClick r:id="rId3">
                  <a:extLst>
                    <a:ext uri="{A12FA001-AC4F-418D-AE19-62706E023703}">
                      <ahyp:hlinkClr xmlns:ahyp="http://schemas.microsoft.com/office/drawing/2018/hyperlinkcolor" val="tx"/>
                    </a:ext>
                  </a:extLst>
                </a:hlinkClick>
              </a:rPr>
              <a:t>World Health Organization</a:t>
            </a:r>
            <a:endParaRPr lang="en-US" dirty="0">
              <a:solidFill>
                <a:schemeClr val="tx1"/>
              </a:solidFill>
            </a:endParaRPr>
          </a:p>
          <a:p>
            <a:pPr marL="469900" lvl="0" indent="-342900" algn="l" rtl="0">
              <a:spcBef>
                <a:spcPts val="1000"/>
              </a:spcBef>
              <a:spcAft>
                <a:spcPts val="0"/>
              </a:spcAft>
              <a:buClr>
                <a:schemeClr val="dk1"/>
              </a:buClr>
              <a:buSzPts val="1600"/>
              <a:buFont typeface="+mj-lt"/>
              <a:buAutoNum type="arabicPeriod"/>
            </a:pPr>
            <a:r>
              <a:rPr lang="en-US" dirty="0">
                <a:solidFill>
                  <a:schemeClr val="tx1"/>
                </a:solidFill>
                <a:hlinkClick r:id="rId4">
                  <a:extLst>
                    <a:ext uri="{A12FA001-AC4F-418D-AE19-62706E023703}">
                      <ahyp:hlinkClr xmlns:ahyp="http://schemas.microsoft.com/office/drawing/2018/hyperlinkcolor" val="tx"/>
                    </a:ext>
                  </a:extLst>
                </a:hlinkClick>
              </a:rPr>
              <a:t>IDF Diabetes Atlas</a:t>
            </a:r>
            <a:endParaRPr lang="en-US" dirty="0">
              <a:solidFill>
                <a:schemeClr val="tx1"/>
              </a:solidFill>
            </a:endParaRPr>
          </a:p>
          <a:p>
            <a:pPr marL="469900" lvl="0" indent="-342900" algn="l" rtl="0">
              <a:spcBef>
                <a:spcPts val="1000"/>
              </a:spcBef>
              <a:spcAft>
                <a:spcPts val="0"/>
              </a:spcAft>
              <a:buClr>
                <a:schemeClr val="dk1"/>
              </a:buClr>
              <a:buSzPts val="1600"/>
              <a:buFont typeface="+mj-lt"/>
              <a:buAutoNum type="arabicPeriod"/>
            </a:pPr>
            <a:r>
              <a:rPr lang="en-US" dirty="0">
                <a:solidFill>
                  <a:schemeClr val="tx1"/>
                </a:solidFill>
                <a:hlinkClick r:id="rId5"/>
              </a:rPr>
              <a:t>Diabetes Federation</a:t>
            </a:r>
            <a:endParaRPr lang="en-US" dirty="0">
              <a:solidFill>
                <a:schemeClr val="tx1"/>
              </a:solidFill>
            </a:endParaRPr>
          </a:p>
          <a:p>
            <a:pPr marL="469900" indent="-342900">
              <a:buClr>
                <a:schemeClr val="dk1"/>
              </a:buClr>
              <a:buSzPts val="1600"/>
              <a:buFont typeface="+mj-lt"/>
              <a:buAutoNum type="arabicPeriod"/>
            </a:pPr>
            <a:r>
              <a:rPr lang="en-US" dirty="0">
                <a:solidFill>
                  <a:schemeClr val="tx1"/>
                </a:solidFill>
                <a:hlinkClick r:id="rId6">
                  <a:extLst>
                    <a:ext uri="{A12FA001-AC4F-418D-AE19-62706E023703}">
                      <ahyp:hlinkClr xmlns:ahyp="http://schemas.microsoft.com/office/drawing/2018/hyperlinkcolor" val="tx"/>
                    </a:ext>
                  </a:extLst>
                </a:hlinkClick>
              </a:rPr>
              <a:t>Early-Stage Diabetes Risk Prediction Dataset</a:t>
            </a:r>
            <a:endParaRPr lang="en-US" dirty="0">
              <a:solidFill>
                <a:schemeClr val="tx1"/>
              </a:solidFill>
            </a:endParaRPr>
          </a:p>
          <a:p>
            <a:pPr marL="469900" indent="-342900">
              <a:buClr>
                <a:schemeClr val="dk1"/>
              </a:buClr>
              <a:buSzPts val="1600"/>
              <a:buFont typeface="+mj-lt"/>
              <a:buAutoNum type="arabicPeriod"/>
            </a:pPr>
            <a:r>
              <a:rPr lang="en-GB" dirty="0" err="1">
                <a:solidFill>
                  <a:schemeClr val="tx1"/>
                </a:solidFill>
              </a:rPr>
              <a:t>Dr.Neamat</a:t>
            </a:r>
            <a:r>
              <a:rPr lang="en-GB" dirty="0">
                <a:solidFill>
                  <a:schemeClr val="tx1"/>
                </a:solidFill>
              </a:rPr>
              <a:t> </a:t>
            </a:r>
            <a:r>
              <a:rPr lang="en-GB" dirty="0" err="1">
                <a:solidFill>
                  <a:schemeClr val="tx1"/>
                </a:solidFill>
              </a:rPr>
              <a:t>khider</a:t>
            </a:r>
            <a:r>
              <a:rPr lang="en-GB" dirty="0">
                <a:solidFill>
                  <a:schemeClr val="tx1"/>
                </a:solidFill>
              </a:rPr>
              <a:t> </a:t>
            </a:r>
          </a:p>
          <a:p>
            <a:pPr marL="127000" indent="0">
              <a:buClr>
                <a:schemeClr val="dk1"/>
              </a:buClr>
              <a:buSzPts val="1600"/>
              <a:buNone/>
            </a:pPr>
            <a:r>
              <a:rPr lang="en-GB" dirty="0">
                <a:solidFill>
                  <a:schemeClr val="tx1"/>
                </a:solidFill>
              </a:rPr>
              <a:t>      Family medicine </a:t>
            </a:r>
          </a:p>
          <a:p>
            <a:pPr marL="127000" indent="0">
              <a:buClr>
                <a:schemeClr val="dk1"/>
              </a:buClr>
              <a:buSzPts val="1600"/>
              <a:buNone/>
            </a:pPr>
            <a:r>
              <a:rPr lang="en-GB" dirty="0">
                <a:solidFill>
                  <a:schemeClr val="tx1"/>
                </a:solidFill>
              </a:rPr>
              <a:t>6. </a:t>
            </a:r>
            <a:r>
              <a:rPr lang="en-GB" dirty="0" err="1">
                <a:solidFill>
                  <a:schemeClr val="tx1"/>
                </a:solidFill>
              </a:rPr>
              <a:t>Dr.Sara</a:t>
            </a:r>
            <a:r>
              <a:rPr lang="en-GB" dirty="0">
                <a:solidFill>
                  <a:schemeClr val="tx1"/>
                </a:solidFill>
              </a:rPr>
              <a:t> </a:t>
            </a:r>
            <a:r>
              <a:rPr lang="en-GB" dirty="0" err="1">
                <a:solidFill>
                  <a:schemeClr val="tx1"/>
                </a:solidFill>
              </a:rPr>
              <a:t>Isameldin</a:t>
            </a:r>
            <a:r>
              <a:rPr lang="en-GB" dirty="0">
                <a:solidFill>
                  <a:schemeClr val="tx1"/>
                </a:solidFill>
              </a:rPr>
              <a:t> </a:t>
            </a:r>
          </a:p>
          <a:p>
            <a:pPr marL="127000" indent="0">
              <a:buClr>
                <a:schemeClr val="dk1"/>
              </a:buClr>
              <a:buSzPts val="1600"/>
              <a:buNone/>
            </a:pPr>
            <a:r>
              <a:rPr lang="en-GB" dirty="0">
                <a:solidFill>
                  <a:schemeClr val="tx1"/>
                </a:solidFill>
              </a:rPr>
              <a:t>  Public health specialist</a:t>
            </a:r>
            <a:endParaRPr lang="en-US" dirty="0">
              <a:solidFill>
                <a:schemeClr val="tx1"/>
              </a:solidFill>
            </a:endParaRPr>
          </a:p>
        </p:txBody>
      </p:sp>
      <p:sp>
        <p:nvSpPr>
          <p:cNvPr id="4598" name="Google Shape;4598;p117">
            <a:extLst>
              <a:ext uri="{FF2B5EF4-FFF2-40B4-BE49-F238E27FC236}">
                <a16:creationId xmlns:a16="http://schemas.microsoft.com/office/drawing/2014/main" id="{37091CAD-B0A2-7DA2-84E5-B0307F768577}"/>
              </a:ext>
            </a:extLst>
          </p:cNvPr>
          <p:cNvSpPr/>
          <p:nvPr/>
        </p:nvSpPr>
        <p:spPr>
          <a:xfrm flipH="1">
            <a:off x="6810084" y="4053759"/>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4584;p117">
            <a:extLst>
              <a:ext uri="{FF2B5EF4-FFF2-40B4-BE49-F238E27FC236}">
                <a16:creationId xmlns:a16="http://schemas.microsoft.com/office/drawing/2014/main" id="{858F3122-1212-9296-5EBC-BE5EB3C5D778}"/>
              </a:ext>
            </a:extLst>
          </p:cNvPr>
          <p:cNvGrpSpPr/>
          <p:nvPr/>
        </p:nvGrpSpPr>
        <p:grpSpPr>
          <a:xfrm rot="-626794" flipH="1">
            <a:off x="4962649" y="2852884"/>
            <a:ext cx="1256729" cy="1545963"/>
            <a:chOff x="-6040512" y="733529"/>
            <a:chExt cx="1401404" cy="1723745"/>
          </a:xfrm>
        </p:grpSpPr>
        <p:sp>
          <p:nvSpPr>
            <p:cNvPr id="3" name="Google Shape;4585;p117">
              <a:extLst>
                <a:ext uri="{FF2B5EF4-FFF2-40B4-BE49-F238E27FC236}">
                  <a16:creationId xmlns:a16="http://schemas.microsoft.com/office/drawing/2014/main" id="{9598947C-0275-803A-0218-378F64DAE81A}"/>
                </a:ext>
              </a:extLst>
            </p:cNvPr>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586;p117">
              <a:extLst>
                <a:ext uri="{FF2B5EF4-FFF2-40B4-BE49-F238E27FC236}">
                  <a16:creationId xmlns:a16="http://schemas.microsoft.com/office/drawing/2014/main" id="{38F71291-1783-DFDD-FED8-DF7B0D066E67}"/>
                </a:ext>
              </a:extLst>
            </p:cNvPr>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587;p117">
              <a:extLst>
                <a:ext uri="{FF2B5EF4-FFF2-40B4-BE49-F238E27FC236}">
                  <a16:creationId xmlns:a16="http://schemas.microsoft.com/office/drawing/2014/main" id="{686183CD-F3C2-1E31-46D3-915F496DEA70}"/>
                </a:ext>
              </a:extLst>
            </p:cNvPr>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588;p117">
              <a:extLst>
                <a:ext uri="{FF2B5EF4-FFF2-40B4-BE49-F238E27FC236}">
                  <a16:creationId xmlns:a16="http://schemas.microsoft.com/office/drawing/2014/main" id="{E62F0985-0545-72D9-C559-0567A3207E8A}"/>
                </a:ext>
              </a:extLst>
            </p:cNvPr>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589;p117">
              <a:extLst>
                <a:ext uri="{FF2B5EF4-FFF2-40B4-BE49-F238E27FC236}">
                  <a16:creationId xmlns:a16="http://schemas.microsoft.com/office/drawing/2014/main" id="{E0FBFAD2-88AA-5496-7A79-3BF582E977AC}"/>
                </a:ext>
              </a:extLst>
            </p:cNvPr>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590;p117">
              <a:extLst>
                <a:ext uri="{FF2B5EF4-FFF2-40B4-BE49-F238E27FC236}">
                  <a16:creationId xmlns:a16="http://schemas.microsoft.com/office/drawing/2014/main" id="{337D6F47-3ABF-E6A1-7753-622357C12745}"/>
                </a:ext>
              </a:extLst>
            </p:cNvPr>
            <p:cNvSpPr/>
            <p:nvPr/>
          </p:nvSpPr>
          <p:spPr>
            <a:xfrm>
              <a:off x="-5760461"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591;p117">
              <a:extLst>
                <a:ext uri="{FF2B5EF4-FFF2-40B4-BE49-F238E27FC236}">
                  <a16:creationId xmlns:a16="http://schemas.microsoft.com/office/drawing/2014/main" id="{D875B8E4-3A54-767F-F55A-F31CCF6555FB}"/>
                </a:ext>
              </a:extLst>
            </p:cNvPr>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592;p117">
              <a:extLst>
                <a:ext uri="{FF2B5EF4-FFF2-40B4-BE49-F238E27FC236}">
                  <a16:creationId xmlns:a16="http://schemas.microsoft.com/office/drawing/2014/main" id="{F62E68CB-A2D5-823F-80A0-F3CD30F04E1B}"/>
                </a:ext>
              </a:extLst>
            </p:cNvPr>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593;p117">
              <a:extLst>
                <a:ext uri="{FF2B5EF4-FFF2-40B4-BE49-F238E27FC236}">
                  <a16:creationId xmlns:a16="http://schemas.microsoft.com/office/drawing/2014/main" id="{63AC811B-130C-DEEA-5751-AECBD5924CF7}"/>
                </a:ext>
              </a:extLst>
            </p:cNvPr>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594;p117">
              <a:extLst>
                <a:ext uri="{FF2B5EF4-FFF2-40B4-BE49-F238E27FC236}">
                  <a16:creationId xmlns:a16="http://schemas.microsoft.com/office/drawing/2014/main" id="{9BA9B64F-9242-6533-7B80-C713D407312E}"/>
                </a:ext>
              </a:extLst>
            </p:cNvPr>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4595;p117">
              <a:extLst>
                <a:ext uri="{FF2B5EF4-FFF2-40B4-BE49-F238E27FC236}">
                  <a16:creationId xmlns:a16="http://schemas.microsoft.com/office/drawing/2014/main" id="{017CA1FC-44CB-4341-E365-44957D9F978F}"/>
                </a:ext>
              </a:extLst>
            </p:cNvPr>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596;p117">
              <a:extLst>
                <a:ext uri="{FF2B5EF4-FFF2-40B4-BE49-F238E27FC236}">
                  <a16:creationId xmlns:a16="http://schemas.microsoft.com/office/drawing/2014/main" id="{DC47A0E3-3588-3EF6-C8FA-73F27D334CFE}"/>
                </a:ext>
              </a:extLst>
            </p:cNvPr>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597;p117">
              <a:extLst>
                <a:ext uri="{FF2B5EF4-FFF2-40B4-BE49-F238E27FC236}">
                  <a16:creationId xmlns:a16="http://schemas.microsoft.com/office/drawing/2014/main" id="{AD71C9A3-57E9-4F82-5A3A-86473301873E}"/>
                </a:ext>
              </a:extLst>
            </p:cNvPr>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4294;p113">
            <a:hlinkClick r:id="rId7" action="ppaction://hlinksldjump"/>
            <a:extLst>
              <a:ext uri="{FF2B5EF4-FFF2-40B4-BE49-F238E27FC236}">
                <a16:creationId xmlns:a16="http://schemas.microsoft.com/office/drawing/2014/main" id="{B5192914-7418-4832-9F43-5CD9FADC622B}"/>
              </a:ext>
            </a:extLst>
          </p:cNvPr>
          <p:cNvSpPr/>
          <p:nvPr/>
        </p:nvSpPr>
        <p:spPr>
          <a:xfrm>
            <a:off x="4359657" y="4723769"/>
            <a:ext cx="357124"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46</a:t>
            </a:r>
            <a:endParaRPr dirty="0">
              <a:solidFill>
                <a:schemeClr val="accent5"/>
              </a:solidFill>
              <a:latin typeface="Bungee"/>
              <a:ea typeface="Bungee"/>
              <a:cs typeface="Bungee"/>
              <a:sym typeface="Bungee"/>
            </a:endParaRPr>
          </a:p>
        </p:txBody>
      </p:sp>
      <p:sp>
        <p:nvSpPr>
          <p:cNvPr id="17" name="Google Shape;4295;p113">
            <a:hlinkClick r:id="" action="ppaction://hlinkshowjump?jump=nextslide"/>
            <a:extLst>
              <a:ext uri="{FF2B5EF4-FFF2-40B4-BE49-F238E27FC236}">
                <a16:creationId xmlns:a16="http://schemas.microsoft.com/office/drawing/2014/main" id="{26EEBBE2-53D4-255F-009F-713EDD6890FB}"/>
              </a:ext>
            </a:extLst>
          </p:cNvPr>
          <p:cNvSpPr/>
          <p:nvPr/>
        </p:nvSpPr>
        <p:spPr>
          <a:xfrm>
            <a:off x="4790828"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8" name="Google Shape;4296;p113">
            <a:hlinkClick r:id="" action="ppaction://hlinkshowjump?jump=previousslide"/>
            <a:extLst>
              <a:ext uri="{FF2B5EF4-FFF2-40B4-BE49-F238E27FC236}">
                <a16:creationId xmlns:a16="http://schemas.microsoft.com/office/drawing/2014/main" id="{0ED4E698-68B4-571E-F044-9C547DE62003}"/>
              </a:ext>
            </a:extLst>
          </p:cNvPr>
          <p:cNvSpPr/>
          <p:nvPr/>
        </p:nvSpPr>
        <p:spPr>
          <a:xfrm flipH="1">
            <a:off x="4113422" y="477035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extLst>
      <p:ext uri="{BB962C8B-B14F-4D97-AF65-F5344CB8AC3E}">
        <p14:creationId xmlns:p14="http://schemas.microsoft.com/office/powerpoint/2010/main" val="329055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7">
          <a:extLst>
            <a:ext uri="{FF2B5EF4-FFF2-40B4-BE49-F238E27FC236}">
              <a16:creationId xmlns:a16="http://schemas.microsoft.com/office/drawing/2014/main" id="{B1001802-E649-FDB0-3018-ACB4D554BA9E}"/>
            </a:ext>
          </a:extLst>
        </p:cNvPr>
        <p:cNvGrpSpPr/>
        <p:nvPr/>
      </p:nvGrpSpPr>
      <p:grpSpPr>
        <a:xfrm>
          <a:off x="0" y="0"/>
          <a:ext cx="0" cy="0"/>
          <a:chOff x="0" y="0"/>
          <a:chExt cx="0" cy="0"/>
        </a:xfrm>
      </p:grpSpPr>
      <p:sp>
        <p:nvSpPr>
          <p:cNvPr id="954" name="Google Shape;954;p63">
            <a:extLst>
              <a:ext uri="{FF2B5EF4-FFF2-40B4-BE49-F238E27FC236}">
                <a16:creationId xmlns:a16="http://schemas.microsoft.com/office/drawing/2014/main" id="{ABD1DCD2-CB4E-C060-A30F-14660B3A3E6C}"/>
              </a:ext>
            </a:extLst>
          </p:cNvPr>
          <p:cNvSpPr txBox="1">
            <a:spLocks noGrp="1"/>
          </p:cNvSpPr>
          <p:nvPr>
            <p:ph type="title" idx="15"/>
          </p:nvPr>
        </p:nvSpPr>
        <p:spPr>
          <a:xfrm>
            <a:off x="713225" y="368825"/>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agenda</a:t>
            </a:r>
            <a:endParaRPr dirty="0"/>
          </a:p>
        </p:txBody>
      </p:sp>
      <p:sp>
        <p:nvSpPr>
          <p:cNvPr id="956" name="Google Shape;956;p63">
            <a:hlinkClick r:id="rId3" action="ppaction://hlinksldjump"/>
            <a:extLst>
              <a:ext uri="{FF2B5EF4-FFF2-40B4-BE49-F238E27FC236}">
                <a16:creationId xmlns:a16="http://schemas.microsoft.com/office/drawing/2014/main" id="{DC31C5AB-293D-5DBF-D62A-4E5AEAF973DD}"/>
              </a:ext>
            </a:extLst>
          </p:cNvPr>
          <p:cNvSpPr/>
          <p:nvPr/>
        </p:nvSpPr>
        <p:spPr>
          <a:xfrm>
            <a:off x="4556004" y="4713649"/>
            <a:ext cx="302400"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2</a:t>
            </a:r>
            <a:endParaRPr dirty="0">
              <a:solidFill>
                <a:schemeClr val="accent5"/>
              </a:solidFill>
              <a:latin typeface="Bungee"/>
              <a:ea typeface="Bungee"/>
              <a:cs typeface="Bungee"/>
              <a:sym typeface="Bungee"/>
            </a:endParaRPr>
          </a:p>
        </p:txBody>
      </p:sp>
      <p:sp>
        <p:nvSpPr>
          <p:cNvPr id="957" name="Google Shape;957;p63">
            <a:hlinkClick r:id="" action="ppaction://hlinkshowjump?jump=nextslide"/>
            <a:extLst>
              <a:ext uri="{FF2B5EF4-FFF2-40B4-BE49-F238E27FC236}">
                <a16:creationId xmlns:a16="http://schemas.microsoft.com/office/drawing/2014/main" id="{20C656EF-7054-6E4F-A1F5-E9017F6E70EB}"/>
              </a:ext>
            </a:extLst>
          </p:cNvPr>
          <p:cNvSpPr/>
          <p:nvPr/>
        </p:nvSpPr>
        <p:spPr>
          <a:xfrm>
            <a:off x="5010390"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8" name="Google Shape;958;p63">
            <a:hlinkClick r:id="" action="ppaction://hlinkshowjump?jump=previousslide"/>
            <a:extLst>
              <a:ext uri="{FF2B5EF4-FFF2-40B4-BE49-F238E27FC236}">
                <a16:creationId xmlns:a16="http://schemas.microsoft.com/office/drawing/2014/main" id="{C106EA35-338F-859D-FCEB-63D7AEF5F7B0}"/>
              </a:ext>
            </a:extLst>
          </p:cNvPr>
          <p:cNvSpPr/>
          <p:nvPr/>
        </p:nvSpPr>
        <p:spPr>
          <a:xfrm flipH="1">
            <a:off x="4230820" y="4749540"/>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9" name="Google Shape;959;p63">
            <a:extLst>
              <a:ext uri="{FF2B5EF4-FFF2-40B4-BE49-F238E27FC236}">
                <a16:creationId xmlns:a16="http://schemas.microsoft.com/office/drawing/2014/main" id="{3E90E8B9-0A8B-A090-D514-E94C47372094}"/>
              </a:ext>
            </a:extLst>
          </p:cNvPr>
          <p:cNvSpPr txBox="1">
            <a:spLocks noGrp="1"/>
          </p:cNvSpPr>
          <p:nvPr>
            <p:ph type="title"/>
          </p:nvPr>
        </p:nvSpPr>
        <p:spPr>
          <a:xfrm>
            <a:off x="479445" y="1978061"/>
            <a:ext cx="2998630" cy="2319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960" name="Google Shape;960;p63">
            <a:extLst>
              <a:ext uri="{FF2B5EF4-FFF2-40B4-BE49-F238E27FC236}">
                <a16:creationId xmlns:a16="http://schemas.microsoft.com/office/drawing/2014/main" id="{0EC47093-90DE-391D-B916-56565940136D}"/>
              </a:ext>
            </a:extLst>
          </p:cNvPr>
          <p:cNvSpPr txBox="1">
            <a:spLocks noGrp="1"/>
          </p:cNvSpPr>
          <p:nvPr>
            <p:ph type="title" idx="2"/>
          </p:nvPr>
        </p:nvSpPr>
        <p:spPr>
          <a:xfrm>
            <a:off x="1521560" y="1249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961" name="Google Shape;961;p63">
            <a:extLst>
              <a:ext uri="{FF2B5EF4-FFF2-40B4-BE49-F238E27FC236}">
                <a16:creationId xmlns:a16="http://schemas.microsoft.com/office/drawing/2014/main" id="{6EF4F4F2-2967-FACD-4881-223CC03C6041}"/>
              </a:ext>
            </a:extLst>
          </p:cNvPr>
          <p:cNvSpPr txBox="1">
            <a:spLocks noGrp="1"/>
          </p:cNvSpPr>
          <p:nvPr>
            <p:ph type="title" idx="3"/>
          </p:nvPr>
        </p:nvSpPr>
        <p:spPr>
          <a:xfrm>
            <a:off x="3275545" y="2902200"/>
            <a:ext cx="25329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objectives</a:t>
            </a:r>
            <a:r>
              <a:rPr lang="en" dirty="0"/>
              <a:t> </a:t>
            </a:r>
            <a:endParaRPr dirty="0"/>
          </a:p>
        </p:txBody>
      </p:sp>
      <p:sp>
        <p:nvSpPr>
          <p:cNvPr id="962" name="Google Shape;962;p63">
            <a:extLst>
              <a:ext uri="{FF2B5EF4-FFF2-40B4-BE49-F238E27FC236}">
                <a16:creationId xmlns:a16="http://schemas.microsoft.com/office/drawing/2014/main" id="{228C7A82-4A32-C8D7-628A-77B599BC95C9}"/>
              </a:ext>
            </a:extLst>
          </p:cNvPr>
          <p:cNvSpPr txBox="1">
            <a:spLocks noGrp="1"/>
          </p:cNvSpPr>
          <p:nvPr>
            <p:ph type="title" idx="4"/>
          </p:nvPr>
        </p:nvSpPr>
        <p:spPr>
          <a:xfrm>
            <a:off x="4095990" y="2232670"/>
            <a:ext cx="914400" cy="55490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963" name="Google Shape;963;p63">
            <a:extLst>
              <a:ext uri="{FF2B5EF4-FFF2-40B4-BE49-F238E27FC236}">
                <a16:creationId xmlns:a16="http://schemas.microsoft.com/office/drawing/2014/main" id="{2119B0F7-A9BA-DB5B-FE09-925C23F5219C}"/>
              </a:ext>
            </a:extLst>
          </p:cNvPr>
          <p:cNvSpPr txBox="1">
            <a:spLocks noGrp="1"/>
          </p:cNvSpPr>
          <p:nvPr>
            <p:ph type="title" idx="6"/>
          </p:nvPr>
        </p:nvSpPr>
        <p:spPr>
          <a:xfrm>
            <a:off x="376940" y="3681875"/>
            <a:ext cx="2866770" cy="9421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Functional requirements</a:t>
            </a:r>
            <a:endParaRPr dirty="0"/>
          </a:p>
        </p:txBody>
      </p:sp>
      <p:sp>
        <p:nvSpPr>
          <p:cNvPr id="964" name="Google Shape;964;p63">
            <a:extLst>
              <a:ext uri="{FF2B5EF4-FFF2-40B4-BE49-F238E27FC236}">
                <a16:creationId xmlns:a16="http://schemas.microsoft.com/office/drawing/2014/main" id="{F8C75B1D-FD8D-7043-3944-344EA66E0384}"/>
              </a:ext>
            </a:extLst>
          </p:cNvPr>
          <p:cNvSpPr txBox="1">
            <a:spLocks noGrp="1"/>
          </p:cNvSpPr>
          <p:nvPr>
            <p:ph type="title" idx="7"/>
          </p:nvPr>
        </p:nvSpPr>
        <p:spPr>
          <a:xfrm>
            <a:off x="1521560" y="3038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967" name="Google Shape;967;p63">
            <a:extLst>
              <a:ext uri="{FF2B5EF4-FFF2-40B4-BE49-F238E27FC236}">
                <a16:creationId xmlns:a16="http://schemas.microsoft.com/office/drawing/2014/main" id="{C4487A15-88B4-CAF3-4ABE-7424C60087FB}"/>
              </a:ext>
            </a:extLst>
          </p:cNvPr>
          <p:cNvSpPr txBox="1">
            <a:spLocks noGrp="1"/>
          </p:cNvSpPr>
          <p:nvPr>
            <p:ph type="title" idx="16"/>
          </p:nvPr>
        </p:nvSpPr>
        <p:spPr>
          <a:xfrm>
            <a:off x="5898255" y="1905034"/>
            <a:ext cx="25329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motivation</a:t>
            </a:r>
            <a:endParaRPr dirty="0"/>
          </a:p>
        </p:txBody>
      </p:sp>
      <p:sp>
        <p:nvSpPr>
          <p:cNvPr id="968" name="Google Shape;968;p63">
            <a:extLst>
              <a:ext uri="{FF2B5EF4-FFF2-40B4-BE49-F238E27FC236}">
                <a16:creationId xmlns:a16="http://schemas.microsoft.com/office/drawing/2014/main" id="{ACAC68A5-769C-72FA-B1CE-8F23A2F12212}"/>
              </a:ext>
            </a:extLst>
          </p:cNvPr>
          <p:cNvSpPr txBox="1">
            <a:spLocks noGrp="1"/>
          </p:cNvSpPr>
          <p:nvPr>
            <p:ph type="title" idx="17"/>
          </p:nvPr>
        </p:nvSpPr>
        <p:spPr>
          <a:xfrm>
            <a:off x="6707505" y="1249813"/>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969" name="Google Shape;969;p63">
            <a:extLst>
              <a:ext uri="{FF2B5EF4-FFF2-40B4-BE49-F238E27FC236}">
                <a16:creationId xmlns:a16="http://schemas.microsoft.com/office/drawing/2014/main" id="{032351EE-10E1-C187-B960-045055057022}"/>
              </a:ext>
            </a:extLst>
          </p:cNvPr>
          <p:cNvSpPr txBox="1">
            <a:spLocks noGrp="1"/>
          </p:cNvSpPr>
          <p:nvPr>
            <p:ph type="title" idx="19"/>
          </p:nvPr>
        </p:nvSpPr>
        <p:spPr>
          <a:xfrm>
            <a:off x="5898255" y="3943816"/>
            <a:ext cx="2866769"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a:t>
            </a:r>
            <a:r>
              <a:rPr lang="en" dirty="0"/>
              <a:t>on functional requirements</a:t>
            </a:r>
            <a:endParaRPr dirty="0"/>
          </a:p>
        </p:txBody>
      </p:sp>
      <p:sp>
        <p:nvSpPr>
          <p:cNvPr id="970" name="Google Shape;970;p63">
            <a:extLst>
              <a:ext uri="{FF2B5EF4-FFF2-40B4-BE49-F238E27FC236}">
                <a16:creationId xmlns:a16="http://schemas.microsoft.com/office/drawing/2014/main" id="{57FD8E1D-7999-DD95-81CB-BCC0E9DC8BAF}"/>
              </a:ext>
            </a:extLst>
          </p:cNvPr>
          <p:cNvSpPr txBox="1">
            <a:spLocks noGrp="1"/>
          </p:cNvSpPr>
          <p:nvPr>
            <p:ph type="title" idx="20"/>
          </p:nvPr>
        </p:nvSpPr>
        <p:spPr>
          <a:xfrm>
            <a:off x="6707505" y="3038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614525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0"/>
                                        </p:tgtEl>
                                        <p:attrNameLst>
                                          <p:attrName>style.visibility</p:attrName>
                                        </p:attrNameLst>
                                      </p:cBhvr>
                                      <p:to>
                                        <p:strVal val="visible"/>
                                      </p:to>
                                    </p:set>
                                    <p:animEffect transition="in" filter="fade">
                                      <p:cBhvr>
                                        <p:cTn id="7" dur="1000"/>
                                        <p:tgtEl>
                                          <p:spTgt spid="960"/>
                                        </p:tgtEl>
                                      </p:cBhvr>
                                    </p:animEffect>
                                  </p:childTnLst>
                                </p:cTn>
                              </p:par>
                              <p:par>
                                <p:cTn id="8" presetID="10" presetClass="entr" presetSubtype="0" fill="hold" nodeType="withEffect">
                                  <p:stCondLst>
                                    <p:cond delay="0"/>
                                  </p:stCondLst>
                                  <p:childTnLst>
                                    <p:set>
                                      <p:cBhvr>
                                        <p:cTn id="9" dur="1" fill="hold">
                                          <p:stCondLst>
                                            <p:cond delay="0"/>
                                          </p:stCondLst>
                                        </p:cTn>
                                        <p:tgtEl>
                                          <p:spTgt spid="962"/>
                                        </p:tgtEl>
                                        <p:attrNameLst>
                                          <p:attrName>style.visibility</p:attrName>
                                        </p:attrNameLst>
                                      </p:cBhvr>
                                      <p:to>
                                        <p:strVal val="visible"/>
                                      </p:to>
                                    </p:set>
                                    <p:animEffect transition="in" filter="fade">
                                      <p:cBhvr>
                                        <p:cTn id="10" dur="1000"/>
                                        <p:tgtEl>
                                          <p:spTgt spid="962"/>
                                        </p:tgtEl>
                                      </p:cBhvr>
                                    </p:animEffect>
                                  </p:childTnLst>
                                </p:cTn>
                              </p:par>
                              <p:par>
                                <p:cTn id="11" presetID="10" presetClass="entr" presetSubtype="0" fill="hold" nodeType="withEffect">
                                  <p:stCondLst>
                                    <p:cond delay="0"/>
                                  </p:stCondLst>
                                  <p:childTnLst>
                                    <p:set>
                                      <p:cBhvr>
                                        <p:cTn id="12" dur="1" fill="hold">
                                          <p:stCondLst>
                                            <p:cond delay="0"/>
                                          </p:stCondLst>
                                        </p:cTn>
                                        <p:tgtEl>
                                          <p:spTgt spid="964"/>
                                        </p:tgtEl>
                                        <p:attrNameLst>
                                          <p:attrName>style.visibility</p:attrName>
                                        </p:attrNameLst>
                                      </p:cBhvr>
                                      <p:to>
                                        <p:strVal val="visible"/>
                                      </p:to>
                                    </p:set>
                                    <p:animEffect transition="in" filter="fade">
                                      <p:cBhvr>
                                        <p:cTn id="13" dur="1000"/>
                                        <p:tgtEl>
                                          <p:spTgt spid="964"/>
                                        </p:tgtEl>
                                      </p:cBhvr>
                                    </p:animEffect>
                                  </p:childTnLst>
                                </p:cTn>
                              </p:par>
                              <p:par>
                                <p:cTn id="14" presetID="10" presetClass="entr" presetSubtype="0" fill="hold" nodeType="withEffect">
                                  <p:stCondLst>
                                    <p:cond delay="0"/>
                                  </p:stCondLst>
                                  <p:childTnLst>
                                    <p:set>
                                      <p:cBhvr>
                                        <p:cTn id="15" dur="1" fill="hold">
                                          <p:stCondLst>
                                            <p:cond delay="0"/>
                                          </p:stCondLst>
                                        </p:cTn>
                                        <p:tgtEl>
                                          <p:spTgt spid="968"/>
                                        </p:tgtEl>
                                        <p:attrNameLst>
                                          <p:attrName>style.visibility</p:attrName>
                                        </p:attrNameLst>
                                      </p:cBhvr>
                                      <p:to>
                                        <p:strVal val="visible"/>
                                      </p:to>
                                    </p:set>
                                    <p:animEffect transition="in" filter="fade">
                                      <p:cBhvr>
                                        <p:cTn id="16" dur="1000"/>
                                        <p:tgtEl>
                                          <p:spTgt spid="968"/>
                                        </p:tgtEl>
                                      </p:cBhvr>
                                    </p:animEffect>
                                  </p:childTnLst>
                                </p:cTn>
                              </p:par>
                              <p:par>
                                <p:cTn id="17" presetID="10" presetClass="entr" presetSubtype="0" fill="hold" nodeType="withEffect">
                                  <p:stCondLst>
                                    <p:cond delay="0"/>
                                  </p:stCondLst>
                                  <p:childTnLst>
                                    <p:set>
                                      <p:cBhvr>
                                        <p:cTn id="18" dur="1" fill="hold">
                                          <p:stCondLst>
                                            <p:cond delay="0"/>
                                          </p:stCondLst>
                                        </p:cTn>
                                        <p:tgtEl>
                                          <p:spTgt spid="970"/>
                                        </p:tgtEl>
                                        <p:attrNameLst>
                                          <p:attrName>style.visibility</p:attrName>
                                        </p:attrNameLst>
                                      </p:cBhvr>
                                      <p:to>
                                        <p:strVal val="visible"/>
                                      </p:to>
                                    </p:set>
                                    <p:animEffect transition="in" filter="fade">
                                      <p:cBhvr>
                                        <p:cTn id="19" dur="1000"/>
                                        <p:tgtEl>
                                          <p:spTgt spid="9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7">
          <a:extLst>
            <a:ext uri="{FF2B5EF4-FFF2-40B4-BE49-F238E27FC236}">
              <a16:creationId xmlns:a16="http://schemas.microsoft.com/office/drawing/2014/main" id="{75457F16-C484-4B57-120E-A2FC09CAFC9F}"/>
            </a:ext>
          </a:extLst>
        </p:cNvPr>
        <p:cNvGrpSpPr/>
        <p:nvPr/>
      </p:nvGrpSpPr>
      <p:grpSpPr>
        <a:xfrm>
          <a:off x="0" y="0"/>
          <a:ext cx="0" cy="0"/>
          <a:chOff x="0" y="0"/>
          <a:chExt cx="0" cy="0"/>
        </a:xfrm>
      </p:grpSpPr>
      <p:sp>
        <p:nvSpPr>
          <p:cNvPr id="954" name="Google Shape;954;p63">
            <a:extLst>
              <a:ext uri="{FF2B5EF4-FFF2-40B4-BE49-F238E27FC236}">
                <a16:creationId xmlns:a16="http://schemas.microsoft.com/office/drawing/2014/main" id="{73494916-8316-EABC-EE3D-B701737BF534}"/>
              </a:ext>
            </a:extLst>
          </p:cNvPr>
          <p:cNvSpPr txBox="1">
            <a:spLocks noGrp="1"/>
          </p:cNvSpPr>
          <p:nvPr>
            <p:ph type="title" idx="15"/>
          </p:nvPr>
        </p:nvSpPr>
        <p:spPr>
          <a:xfrm>
            <a:off x="713225" y="368825"/>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genda (cont..)</a:t>
            </a:r>
            <a:endParaRPr dirty="0"/>
          </a:p>
        </p:txBody>
      </p:sp>
      <p:sp>
        <p:nvSpPr>
          <p:cNvPr id="956" name="Google Shape;956;p63">
            <a:hlinkClick r:id="rId3" action="ppaction://hlinksldjump"/>
            <a:extLst>
              <a:ext uri="{FF2B5EF4-FFF2-40B4-BE49-F238E27FC236}">
                <a16:creationId xmlns:a16="http://schemas.microsoft.com/office/drawing/2014/main" id="{A84092C9-CE0C-31C2-92A5-C5AD0AA135C5}"/>
              </a:ext>
            </a:extLst>
          </p:cNvPr>
          <p:cNvSpPr/>
          <p:nvPr/>
        </p:nvSpPr>
        <p:spPr>
          <a:xfrm>
            <a:off x="4556004" y="4713649"/>
            <a:ext cx="302400"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3</a:t>
            </a:r>
            <a:endParaRPr dirty="0">
              <a:solidFill>
                <a:schemeClr val="accent5"/>
              </a:solidFill>
              <a:latin typeface="Bungee"/>
              <a:ea typeface="Bungee"/>
              <a:cs typeface="Bungee"/>
              <a:sym typeface="Bungee"/>
            </a:endParaRPr>
          </a:p>
        </p:txBody>
      </p:sp>
      <p:sp>
        <p:nvSpPr>
          <p:cNvPr id="957" name="Google Shape;957;p63">
            <a:hlinkClick r:id="" action="ppaction://hlinkshowjump?jump=nextslide"/>
            <a:extLst>
              <a:ext uri="{FF2B5EF4-FFF2-40B4-BE49-F238E27FC236}">
                <a16:creationId xmlns:a16="http://schemas.microsoft.com/office/drawing/2014/main" id="{75206643-5BDC-81F6-CDE7-84DDB3B64913}"/>
              </a:ext>
            </a:extLst>
          </p:cNvPr>
          <p:cNvSpPr/>
          <p:nvPr/>
        </p:nvSpPr>
        <p:spPr>
          <a:xfrm>
            <a:off x="5010390"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8" name="Google Shape;958;p63">
            <a:hlinkClick r:id="" action="ppaction://hlinkshowjump?jump=previousslide"/>
            <a:extLst>
              <a:ext uri="{FF2B5EF4-FFF2-40B4-BE49-F238E27FC236}">
                <a16:creationId xmlns:a16="http://schemas.microsoft.com/office/drawing/2014/main" id="{FAE721E5-034C-5986-9902-E5FD92130818}"/>
              </a:ext>
            </a:extLst>
          </p:cNvPr>
          <p:cNvSpPr/>
          <p:nvPr/>
        </p:nvSpPr>
        <p:spPr>
          <a:xfrm flipH="1">
            <a:off x="4230820" y="4749540"/>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9" name="Google Shape;959;p63">
            <a:extLst>
              <a:ext uri="{FF2B5EF4-FFF2-40B4-BE49-F238E27FC236}">
                <a16:creationId xmlns:a16="http://schemas.microsoft.com/office/drawing/2014/main" id="{9D2EC382-A2F1-A2D5-16C0-21B07CAA2834}"/>
              </a:ext>
            </a:extLst>
          </p:cNvPr>
          <p:cNvSpPr txBox="1">
            <a:spLocks noGrp="1"/>
          </p:cNvSpPr>
          <p:nvPr>
            <p:ph type="title"/>
          </p:nvPr>
        </p:nvSpPr>
        <p:spPr>
          <a:xfrm>
            <a:off x="479445" y="1978061"/>
            <a:ext cx="2998630" cy="2319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a:t>
            </a:r>
            <a:r>
              <a:rPr lang="en" dirty="0"/>
              <a:t>elated work</a:t>
            </a:r>
            <a:endParaRPr dirty="0"/>
          </a:p>
        </p:txBody>
      </p:sp>
      <p:sp>
        <p:nvSpPr>
          <p:cNvPr id="960" name="Google Shape;960;p63">
            <a:extLst>
              <a:ext uri="{FF2B5EF4-FFF2-40B4-BE49-F238E27FC236}">
                <a16:creationId xmlns:a16="http://schemas.microsoft.com/office/drawing/2014/main" id="{A00FC693-A875-A3A1-0F6F-24FC2A296926}"/>
              </a:ext>
            </a:extLst>
          </p:cNvPr>
          <p:cNvSpPr txBox="1">
            <a:spLocks noGrp="1"/>
          </p:cNvSpPr>
          <p:nvPr>
            <p:ph type="title" idx="2"/>
          </p:nvPr>
        </p:nvSpPr>
        <p:spPr>
          <a:xfrm>
            <a:off x="1521560" y="1249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961" name="Google Shape;961;p63">
            <a:extLst>
              <a:ext uri="{FF2B5EF4-FFF2-40B4-BE49-F238E27FC236}">
                <a16:creationId xmlns:a16="http://schemas.microsoft.com/office/drawing/2014/main" id="{7E4A7690-4BA8-98E2-D8A5-D31820B7C7FB}"/>
              </a:ext>
            </a:extLst>
          </p:cNvPr>
          <p:cNvSpPr txBox="1">
            <a:spLocks noGrp="1"/>
          </p:cNvSpPr>
          <p:nvPr>
            <p:ph type="title" idx="3"/>
          </p:nvPr>
        </p:nvSpPr>
        <p:spPr>
          <a:xfrm>
            <a:off x="3365355" y="1905034"/>
            <a:ext cx="25329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difference</a:t>
            </a:r>
            <a:r>
              <a:rPr lang="en" dirty="0"/>
              <a:t> </a:t>
            </a:r>
            <a:endParaRPr dirty="0"/>
          </a:p>
        </p:txBody>
      </p:sp>
      <p:sp>
        <p:nvSpPr>
          <p:cNvPr id="962" name="Google Shape;962;p63">
            <a:extLst>
              <a:ext uri="{FF2B5EF4-FFF2-40B4-BE49-F238E27FC236}">
                <a16:creationId xmlns:a16="http://schemas.microsoft.com/office/drawing/2014/main" id="{F2458254-4353-7CEC-23A2-5DEB47836C57}"/>
              </a:ext>
            </a:extLst>
          </p:cNvPr>
          <p:cNvSpPr txBox="1">
            <a:spLocks noGrp="1"/>
          </p:cNvSpPr>
          <p:nvPr>
            <p:ph type="title" idx="4"/>
          </p:nvPr>
        </p:nvSpPr>
        <p:spPr>
          <a:xfrm>
            <a:off x="4114530" y="1249813"/>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963" name="Google Shape;963;p63">
            <a:extLst>
              <a:ext uri="{FF2B5EF4-FFF2-40B4-BE49-F238E27FC236}">
                <a16:creationId xmlns:a16="http://schemas.microsoft.com/office/drawing/2014/main" id="{953ADF01-8AAE-A8A9-E1B8-E3AE6B4C0EB2}"/>
              </a:ext>
            </a:extLst>
          </p:cNvPr>
          <p:cNvSpPr txBox="1">
            <a:spLocks noGrp="1"/>
          </p:cNvSpPr>
          <p:nvPr>
            <p:ph type="title" idx="6"/>
          </p:nvPr>
        </p:nvSpPr>
        <p:spPr>
          <a:xfrm>
            <a:off x="713810" y="3754816"/>
            <a:ext cx="252990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Demo video</a:t>
            </a:r>
            <a:endParaRPr dirty="0"/>
          </a:p>
        </p:txBody>
      </p:sp>
      <p:sp>
        <p:nvSpPr>
          <p:cNvPr id="964" name="Google Shape;964;p63">
            <a:extLst>
              <a:ext uri="{FF2B5EF4-FFF2-40B4-BE49-F238E27FC236}">
                <a16:creationId xmlns:a16="http://schemas.microsoft.com/office/drawing/2014/main" id="{44708ABB-7294-1170-1007-31EC2DEA08F2}"/>
              </a:ext>
            </a:extLst>
          </p:cNvPr>
          <p:cNvSpPr txBox="1">
            <a:spLocks noGrp="1"/>
          </p:cNvSpPr>
          <p:nvPr>
            <p:ph type="title" idx="7"/>
          </p:nvPr>
        </p:nvSpPr>
        <p:spPr>
          <a:xfrm>
            <a:off x="1521560" y="3038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sp>
        <p:nvSpPr>
          <p:cNvPr id="965" name="Google Shape;965;p63">
            <a:extLst>
              <a:ext uri="{FF2B5EF4-FFF2-40B4-BE49-F238E27FC236}">
                <a16:creationId xmlns:a16="http://schemas.microsoft.com/office/drawing/2014/main" id="{8A73994D-72E3-EDC7-E2BC-AB7DF6B4DDDB}"/>
              </a:ext>
            </a:extLst>
          </p:cNvPr>
          <p:cNvSpPr txBox="1">
            <a:spLocks noGrp="1"/>
          </p:cNvSpPr>
          <p:nvPr>
            <p:ph type="title" idx="9"/>
          </p:nvPr>
        </p:nvSpPr>
        <p:spPr>
          <a:xfrm>
            <a:off x="3243710" y="3754816"/>
            <a:ext cx="286677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conclusion</a:t>
            </a:r>
            <a:endParaRPr dirty="0"/>
          </a:p>
        </p:txBody>
      </p:sp>
      <p:sp>
        <p:nvSpPr>
          <p:cNvPr id="966" name="Google Shape;966;p63">
            <a:extLst>
              <a:ext uri="{FF2B5EF4-FFF2-40B4-BE49-F238E27FC236}">
                <a16:creationId xmlns:a16="http://schemas.microsoft.com/office/drawing/2014/main" id="{EF7A73E3-1D90-4165-0556-B7F97C8CB151}"/>
              </a:ext>
            </a:extLst>
          </p:cNvPr>
          <p:cNvSpPr txBox="1">
            <a:spLocks noGrp="1"/>
          </p:cNvSpPr>
          <p:nvPr>
            <p:ph type="title" idx="13"/>
          </p:nvPr>
        </p:nvSpPr>
        <p:spPr>
          <a:xfrm>
            <a:off x="4146174" y="3038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sp>
        <p:nvSpPr>
          <p:cNvPr id="967" name="Google Shape;967;p63">
            <a:extLst>
              <a:ext uri="{FF2B5EF4-FFF2-40B4-BE49-F238E27FC236}">
                <a16:creationId xmlns:a16="http://schemas.microsoft.com/office/drawing/2014/main" id="{11AF14CE-4CFA-354D-8464-EFD003755EF7}"/>
              </a:ext>
            </a:extLst>
          </p:cNvPr>
          <p:cNvSpPr txBox="1">
            <a:spLocks noGrp="1"/>
          </p:cNvSpPr>
          <p:nvPr>
            <p:ph type="title" idx="16"/>
          </p:nvPr>
        </p:nvSpPr>
        <p:spPr>
          <a:xfrm>
            <a:off x="5898255" y="1905034"/>
            <a:ext cx="2998630"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technologies</a:t>
            </a:r>
            <a:endParaRPr dirty="0"/>
          </a:p>
        </p:txBody>
      </p:sp>
      <p:sp>
        <p:nvSpPr>
          <p:cNvPr id="968" name="Google Shape;968;p63">
            <a:extLst>
              <a:ext uri="{FF2B5EF4-FFF2-40B4-BE49-F238E27FC236}">
                <a16:creationId xmlns:a16="http://schemas.microsoft.com/office/drawing/2014/main" id="{102EE652-109C-2426-702A-BD9A12878AE5}"/>
              </a:ext>
            </a:extLst>
          </p:cNvPr>
          <p:cNvSpPr txBox="1">
            <a:spLocks noGrp="1"/>
          </p:cNvSpPr>
          <p:nvPr>
            <p:ph type="title" idx="17"/>
          </p:nvPr>
        </p:nvSpPr>
        <p:spPr>
          <a:xfrm>
            <a:off x="6940370" y="125754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969" name="Google Shape;969;p63">
            <a:extLst>
              <a:ext uri="{FF2B5EF4-FFF2-40B4-BE49-F238E27FC236}">
                <a16:creationId xmlns:a16="http://schemas.microsoft.com/office/drawing/2014/main" id="{BF57D0C3-4515-32B0-3267-45240A418865}"/>
              </a:ext>
            </a:extLst>
          </p:cNvPr>
          <p:cNvSpPr txBox="1">
            <a:spLocks noGrp="1"/>
          </p:cNvSpPr>
          <p:nvPr>
            <p:ph type="title" idx="19"/>
          </p:nvPr>
        </p:nvSpPr>
        <p:spPr>
          <a:xfrm>
            <a:off x="6030116" y="3754816"/>
            <a:ext cx="2866769" cy="37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Future work</a:t>
            </a:r>
            <a:endParaRPr dirty="0"/>
          </a:p>
        </p:txBody>
      </p:sp>
      <p:sp>
        <p:nvSpPr>
          <p:cNvPr id="970" name="Google Shape;970;p63">
            <a:extLst>
              <a:ext uri="{FF2B5EF4-FFF2-40B4-BE49-F238E27FC236}">
                <a16:creationId xmlns:a16="http://schemas.microsoft.com/office/drawing/2014/main" id="{98A0C6F3-43E0-BA80-0389-09A2215CA015}"/>
              </a:ext>
            </a:extLst>
          </p:cNvPr>
          <p:cNvSpPr txBox="1">
            <a:spLocks noGrp="1"/>
          </p:cNvSpPr>
          <p:nvPr>
            <p:ph type="title" idx="20"/>
          </p:nvPr>
        </p:nvSpPr>
        <p:spPr>
          <a:xfrm>
            <a:off x="6940370" y="3038800"/>
            <a:ext cx="914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11</a:t>
            </a:r>
            <a:endParaRPr dirty="0"/>
          </a:p>
        </p:txBody>
      </p:sp>
    </p:spTree>
    <p:extLst>
      <p:ext uri="{BB962C8B-B14F-4D97-AF65-F5344CB8AC3E}">
        <p14:creationId xmlns:p14="http://schemas.microsoft.com/office/powerpoint/2010/main" val="2628492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0"/>
                                        </p:tgtEl>
                                        <p:attrNameLst>
                                          <p:attrName>style.visibility</p:attrName>
                                        </p:attrNameLst>
                                      </p:cBhvr>
                                      <p:to>
                                        <p:strVal val="visible"/>
                                      </p:to>
                                    </p:set>
                                    <p:animEffect transition="in" filter="fade">
                                      <p:cBhvr>
                                        <p:cTn id="7" dur="1000"/>
                                        <p:tgtEl>
                                          <p:spTgt spid="960"/>
                                        </p:tgtEl>
                                      </p:cBhvr>
                                    </p:animEffect>
                                  </p:childTnLst>
                                </p:cTn>
                              </p:par>
                              <p:par>
                                <p:cTn id="8" presetID="10" presetClass="entr" presetSubtype="0" fill="hold" nodeType="withEffect">
                                  <p:stCondLst>
                                    <p:cond delay="0"/>
                                  </p:stCondLst>
                                  <p:childTnLst>
                                    <p:set>
                                      <p:cBhvr>
                                        <p:cTn id="9" dur="1" fill="hold">
                                          <p:stCondLst>
                                            <p:cond delay="0"/>
                                          </p:stCondLst>
                                        </p:cTn>
                                        <p:tgtEl>
                                          <p:spTgt spid="962"/>
                                        </p:tgtEl>
                                        <p:attrNameLst>
                                          <p:attrName>style.visibility</p:attrName>
                                        </p:attrNameLst>
                                      </p:cBhvr>
                                      <p:to>
                                        <p:strVal val="visible"/>
                                      </p:to>
                                    </p:set>
                                    <p:animEffect transition="in" filter="fade">
                                      <p:cBhvr>
                                        <p:cTn id="10" dur="1000"/>
                                        <p:tgtEl>
                                          <p:spTgt spid="962"/>
                                        </p:tgtEl>
                                      </p:cBhvr>
                                    </p:animEffect>
                                  </p:childTnLst>
                                </p:cTn>
                              </p:par>
                              <p:par>
                                <p:cTn id="11" presetID="10" presetClass="entr" presetSubtype="0" fill="hold" nodeType="withEffect">
                                  <p:stCondLst>
                                    <p:cond delay="0"/>
                                  </p:stCondLst>
                                  <p:childTnLst>
                                    <p:set>
                                      <p:cBhvr>
                                        <p:cTn id="12" dur="1" fill="hold">
                                          <p:stCondLst>
                                            <p:cond delay="0"/>
                                          </p:stCondLst>
                                        </p:cTn>
                                        <p:tgtEl>
                                          <p:spTgt spid="964"/>
                                        </p:tgtEl>
                                        <p:attrNameLst>
                                          <p:attrName>style.visibility</p:attrName>
                                        </p:attrNameLst>
                                      </p:cBhvr>
                                      <p:to>
                                        <p:strVal val="visible"/>
                                      </p:to>
                                    </p:set>
                                    <p:animEffect transition="in" filter="fade">
                                      <p:cBhvr>
                                        <p:cTn id="13" dur="1000"/>
                                        <p:tgtEl>
                                          <p:spTgt spid="964"/>
                                        </p:tgtEl>
                                      </p:cBhvr>
                                    </p:animEffect>
                                  </p:childTnLst>
                                </p:cTn>
                              </p:par>
                              <p:par>
                                <p:cTn id="14" presetID="10" presetClass="entr" presetSubtype="0" fill="hold" nodeType="withEffect">
                                  <p:stCondLst>
                                    <p:cond delay="0"/>
                                  </p:stCondLst>
                                  <p:childTnLst>
                                    <p:set>
                                      <p:cBhvr>
                                        <p:cTn id="15" dur="1" fill="hold">
                                          <p:stCondLst>
                                            <p:cond delay="0"/>
                                          </p:stCondLst>
                                        </p:cTn>
                                        <p:tgtEl>
                                          <p:spTgt spid="966"/>
                                        </p:tgtEl>
                                        <p:attrNameLst>
                                          <p:attrName>style.visibility</p:attrName>
                                        </p:attrNameLst>
                                      </p:cBhvr>
                                      <p:to>
                                        <p:strVal val="visible"/>
                                      </p:to>
                                    </p:set>
                                    <p:animEffect transition="in" filter="fade">
                                      <p:cBhvr>
                                        <p:cTn id="16" dur="1000"/>
                                        <p:tgtEl>
                                          <p:spTgt spid="966"/>
                                        </p:tgtEl>
                                      </p:cBhvr>
                                    </p:animEffect>
                                  </p:childTnLst>
                                </p:cTn>
                              </p:par>
                              <p:par>
                                <p:cTn id="17" presetID="10" presetClass="entr" presetSubtype="0" fill="hold" nodeType="withEffect">
                                  <p:stCondLst>
                                    <p:cond delay="0"/>
                                  </p:stCondLst>
                                  <p:childTnLst>
                                    <p:set>
                                      <p:cBhvr>
                                        <p:cTn id="18" dur="1" fill="hold">
                                          <p:stCondLst>
                                            <p:cond delay="0"/>
                                          </p:stCondLst>
                                        </p:cTn>
                                        <p:tgtEl>
                                          <p:spTgt spid="968"/>
                                        </p:tgtEl>
                                        <p:attrNameLst>
                                          <p:attrName>style.visibility</p:attrName>
                                        </p:attrNameLst>
                                      </p:cBhvr>
                                      <p:to>
                                        <p:strVal val="visible"/>
                                      </p:to>
                                    </p:set>
                                    <p:animEffect transition="in" filter="fade">
                                      <p:cBhvr>
                                        <p:cTn id="19" dur="1000"/>
                                        <p:tgtEl>
                                          <p:spTgt spid="968"/>
                                        </p:tgtEl>
                                      </p:cBhvr>
                                    </p:animEffect>
                                  </p:childTnLst>
                                </p:cTn>
                              </p:par>
                              <p:par>
                                <p:cTn id="20" presetID="10" presetClass="entr" presetSubtype="0" fill="hold" nodeType="withEffect">
                                  <p:stCondLst>
                                    <p:cond delay="0"/>
                                  </p:stCondLst>
                                  <p:childTnLst>
                                    <p:set>
                                      <p:cBhvr>
                                        <p:cTn id="21" dur="1" fill="hold">
                                          <p:stCondLst>
                                            <p:cond delay="0"/>
                                          </p:stCondLst>
                                        </p:cTn>
                                        <p:tgtEl>
                                          <p:spTgt spid="970"/>
                                        </p:tgtEl>
                                        <p:attrNameLst>
                                          <p:attrName>style.visibility</p:attrName>
                                        </p:attrNameLst>
                                      </p:cBhvr>
                                      <p:to>
                                        <p:strVal val="visible"/>
                                      </p:to>
                                    </p:set>
                                    <p:animEffect transition="in" filter="fade">
                                      <p:cBhvr>
                                        <p:cTn id="22" dur="1000"/>
                                        <p:tgtEl>
                                          <p:spTgt spid="9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65"/>
          <p:cNvSpPr txBox="1">
            <a:spLocks noGrp="1"/>
          </p:cNvSpPr>
          <p:nvPr>
            <p:ph type="title"/>
          </p:nvPr>
        </p:nvSpPr>
        <p:spPr>
          <a:xfrm>
            <a:off x="2573006" y="12590"/>
            <a:ext cx="5147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dirty="0"/>
              <a:t>INTRODUCTION</a:t>
            </a:r>
            <a:endParaRPr sz="3500" dirty="0"/>
          </a:p>
        </p:txBody>
      </p:sp>
      <p:grpSp>
        <p:nvGrpSpPr>
          <p:cNvPr id="1153" name="Google Shape;1153;p65"/>
          <p:cNvGrpSpPr/>
          <p:nvPr/>
        </p:nvGrpSpPr>
        <p:grpSpPr>
          <a:xfrm rot="9651258">
            <a:off x="263873" y="4101146"/>
            <a:ext cx="643548" cy="377045"/>
            <a:chOff x="-1131628" y="1250953"/>
            <a:chExt cx="695437" cy="407447"/>
          </a:xfrm>
        </p:grpSpPr>
        <p:sp>
          <p:nvSpPr>
            <p:cNvPr id="1154" name="Google Shape;1154;p65"/>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5"/>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5"/>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65"/>
          <p:cNvGrpSpPr/>
          <p:nvPr/>
        </p:nvGrpSpPr>
        <p:grpSpPr>
          <a:xfrm rot="-7140317">
            <a:off x="4025322" y="3942969"/>
            <a:ext cx="643533" cy="377037"/>
            <a:chOff x="-1131628" y="1250953"/>
            <a:chExt cx="695437" cy="407447"/>
          </a:xfrm>
        </p:grpSpPr>
        <p:sp>
          <p:nvSpPr>
            <p:cNvPr id="1158" name="Google Shape;1158;p65"/>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5"/>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5"/>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65"/>
          <p:cNvGrpSpPr/>
          <p:nvPr/>
        </p:nvGrpSpPr>
        <p:grpSpPr>
          <a:xfrm>
            <a:off x="5448472" y="1245762"/>
            <a:ext cx="2629974" cy="5303613"/>
            <a:chOff x="5524465" y="659869"/>
            <a:chExt cx="2769268" cy="5584514"/>
          </a:xfrm>
        </p:grpSpPr>
        <p:sp>
          <p:nvSpPr>
            <p:cNvPr id="1162" name="Google Shape;1162;p65"/>
            <p:cNvSpPr/>
            <p:nvPr/>
          </p:nvSpPr>
          <p:spPr>
            <a:xfrm>
              <a:off x="5741184" y="659869"/>
              <a:ext cx="2552549" cy="2556125"/>
            </a:xfrm>
            <a:custGeom>
              <a:avLst/>
              <a:gdLst/>
              <a:ahLst/>
              <a:cxnLst/>
              <a:rect l="l" t="t" r="r" b="b"/>
              <a:pathLst>
                <a:path w="24852" h="24885" extrusionOk="0">
                  <a:moveTo>
                    <a:pt x="12410" y="0"/>
                  </a:moveTo>
                  <a:cubicBezTo>
                    <a:pt x="5538" y="0"/>
                    <a:pt x="1" y="5571"/>
                    <a:pt x="1" y="12442"/>
                  </a:cubicBezTo>
                  <a:cubicBezTo>
                    <a:pt x="1" y="19314"/>
                    <a:pt x="5538" y="24885"/>
                    <a:pt x="12410" y="24885"/>
                  </a:cubicBezTo>
                  <a:cubicBezTo>
                    <a:pt x="19281" y="24885"/>
                    <a:pt x="24852" y="19314"/>
                    <a:pt x="24852" y="12442"/>
                  </a:cubicBezTo>
                  <a:cubicBezTo>
                    <a:pt x="24852" y="5571"/>
                    <a:pt x="19281" y="0"/>
                    <a:pt x="12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 name="Google Shape;1163;p65"/>
            <p:cNvGrpSpPr/>
            <p:nvPr/>
          </p:nvGrpSpPr>
          <p:grpSpPr>
            <a:xfrm>
              <a:off x="5524465" y="877705"/>
              <a:ext cx="2552544" cy="5366678"/>
              <a:chOff x="5524465" y="877705"/>
              <a:chExt cx="2552544" cy="5366678"/>
            </a:xfrm>
          </p:grpSpPr>
          <p:grpSp>
            <p:nvGrpSpPr>
              <p:cNvPr id="1164" name="Google Shape;1164;p65"/>
              <p:cNvGrpSpPr/>
              <p:nvPr/>
            </p:nvGrpSpPr>
            <p:grpSpPr>
              <a:xfrm>
                <a:off x="5524465" y="877705"/>
                <a:ext cx="2552544" cy="5366678"/>
                <a:chOff x="4829700" y="3625725"/>
                <a:chExt cx="862375" cy="1813128"/>
              </a:xfrm>
            </p:grpSpPr>
            <p:sp>
              <p:nvSpPr>
                <p:cNvPr id="1165" name="Google Shape;1165;p65"/>
                <p:cNvSpPr/>
                <p:nvPr/>
              </p:nvSpPr>
              <p:spPr>
                <a:xfrm>
                  <a:off x="5089350" y="4902525"/>
                  <a:ext cx="25" cy="6900"/>
                </a:xfrm>
                <a:custGeom>
                  <a:avLst/>
                  <a:gdLst/>
                  <a:ahLst/>
                  <a:cxnLst/>
                  <a:rect l="l" t="t" r="r" b="b"/>
                  <a:pathLst>
                    <a:path w="1" h="276" fill="none" extrusionOk="0">
                      <a:moveTo>
                        <a:pt x="0" y="275"/>
                      </a:moveTo>
                      <a:lnTo>
                        <a:pt x="0" y="0"/>
                      </a:lnTo>
                      <a:cubicBezTo>
                        <a:pt x="0" y="103"/>
                        <a:pt x="0" y="207"/>
                        <a:pt x="0" y="275"/>
                      </a:cubicBezTo>
                      <a:close/>
                    </a:path>
                  </a:pathLst>
                </a:custGeom>
                <a:noFill/>
                <a:ln w="9450" cap="flat" cmpd="sng">
                  <a:solidFill>
                    <a:srgbClr val="414042"/>
                  </a:solidFill>
                  <a:prstDash val="solid"/>
                  <a:miter lim="3439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5"/>
                <p:cNvSpPr/>
                <p:nvPr/>
              </p:nvSpPr>
              <p:spPr>
                <a:xfrm>
                  <a:off x="5228625" y="4019500"/>
                  <a:ext cx="147925" cy="147925"/>
                </a:xfrm>
                <a:custGeom>
                  <a:avLst/>
                  <a:gdLst/>
                  <a:ahLst/>
                  <a:cxnLst/>
                  <a:rect l="l" t="t" r="r" b="b"/>
                  <a:pathLst>
                    <a:path w="5917" h="5917" extrusionOk="0">
                      <a:moveTo>
                        <a:pt x="2924" y="1"/>
                      </a:moveTo>
                      <a:cubicBezTo>
                        <a:pt x="1308" y="35"/>
                        <a:pt x="1" y="1342"/>
                        <a:pt x="1" y="2958"/>
                      </a:cubicBezTo>
                      <a:cubicBezTo>
                        <a:pt x="1" y="4609"/>
                        <a:pt x="1342" y="5916"/>
                        <a:pt x="2959" y="5916"/>
                      </a:cubicBezTo>
                      <a:cubicBezTo>
                        <a:pt x="4575" y="5916"/>
                        <a:pt x="5916" y="4575"/>
                        <a:pt x="5882" y="2958"/>
                      </a:cubicBezTo>
                      <a:cubicBezTo>
                        <a:pt x="5882" y="1308"/>
                        <a:pt x="4575" y="1"/>
                        <a:pt x="2924" y="1"/>
                      </a:cubicBezTo>
                      <a:close/>
                    </a:path>
                  </a:pathLst>
                </a:custGeom>
                <a:solidFill>
                  <a:srgbClr val="F99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5"/>
                <p:cNvSpPr/>
                <p:nvPr/>
              </p:nvSpPr>
              <p:spPr>
                <a:xfrm>
                  <a:off x="5244100" y="4049600"/>
                  <a:ext cx="58500" cy="87725"/>
                </a:xfrm>
                <a:custGeom>
                  <a:avLst/>
                  <a:gdLst/>
                  <a:ahLst/>
                  <a:cxnLst/>
                  <a:rect l="l" t="t" r="r" b="b"/>
                  <a:pathLst>
                    <a:path w="2340" h="3509" fill="none" extrusionOk="0">
                      <a:moveTo>
                        <a:pt x="2340" y="3508"/>
                      </a:moveTo>
                      <a:cubicBezTo>
                        <a:pt x="1" y="3508"/>
                        <a:pt x="1" y="0"/>
                        <a:pt x="2340" y="0"/>
                      </a:cubicBez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5"/>
                <p:cNvSpPr/>
                <p:nvPr/>
              </p:nvSpPr>
              <p:spPr>
                <a:xfrm>
                  <a:off x="5489150" y="4017775"/>
                  <a:ext cx="34425" cy="141050"/>
                </a:xfrm>
                <a:custGeom>
                  <a:avLst/>
                  <a:gdLst/>
                  <a:ahLst/>
                  <a:cxnLst/>
                  <a:rect l="l" t="t" r="r" b="b"/>
                  <a:pathLst>
                    <a:path w="1377" h="5642" fill="none" extrusionOk="0">
                      <a:moveTo>
                        <a:pt x="1067" y="1"/>
                      </a:moveTo>
                      <a:lnTo>
                        <a:pt x="1376" y="4885"/>
                      </a:lnTo>
                      <a:lnTo>
                        <a:pt x="1" y="5641"/>
                      </a:ln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5"/>
                <p:cNvSpPr/>
                <p:nvPr/>
              </p:nvSpPr>
              <p:spPr>
                <a:xfrm>
                  <a:off x="5374800" y="4020375"/>
                  <a:ext cx="86000" cy="86000"/>
                </a:xfrm>
                <a:custGeom>
                  <a:avLst/>
                  <a:gdLst/>
                  <a:ahLst/>
                  <a:cxnLst/>
                  <a:rect l="l" t="t" r="r" b="b"/>
                  <a:pathLst>
                    <a:path w="3440" h="3440" extrusionOk="0">
                      <a:moveTo>
                        <a:pt x="1720" y="0"/>
                      </a:moveTo>
                      <a:cubicBezTo>
                        <a:pt x="791" y="0"/>
                        <a:pt x="0" y="757"/>
                        <a:pt x="0" y="1720"/>
                      </a:cubicBezTo>
                      <a:cubicBezTo>
                        <a:pt x="0" y="2648"/>
                        <a:pt x="791" y="3439"/>
                        <a:pt x="1720" y="3439"/>
                      </a:cubicBezTo>
                      <a:cubicBezTo>
                        <a:pt x="2683" y="3439"/>
                        <a:pt x="3440" y="2648"/>
                        <a:pt x="3440" y="1720"/>
                      </a:cubicBezTo>
                      <a:cubicBezTo>
                        <a:pt x="3440" y="757"/>
                        <a:pt x="2683" y="0"/>
                        <a:pt x="1720" y="0"/>
                      </a:cubicBezTo>
                      <a:close/>
                    </a:path>
                  </a:pathLst>
                </a:custGeom>
                <a:solidFill>
                  <a:srgbClr val="E87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5"/>
                <p:cNvSpPr/>
                <p:nvPr/>
              </p:nvSpPr>
              <p:spPr>
                <a:xfrm>
                  <a:off x="5374800" y="4051325"/>
                  <a:ext cx="86000" cy="23225"/>
                </a:xfrm>
                <a:custGeom>
                  <a:avLst/>
                  <a:gdLst/>
                  <a:ahLst/>
                  <a:cxnLst/>
                  <a:rect l="l" t="t" r="r" b="b"/>
                  <a:pathLst>
                    <a:path w="3440" h="929" extrusionOk="0">
                      <a:moveTo>
                        <a:pt x="69" y="0"/>
                      </a:moveTo>
                      <a:cubicBezTo>
                        <a:pt x="0" y="310"/>
                        <a:pt x="0" y="619"/>
                        <a:pt x="69" y="929"/>
                      </a:cubicBezTo>
                      <a:cubicBezTo>
                        <a:pt x="620" y="654"/>
                        <a:pt x="1204" y="516"/>
                        <a:pt x="1823" y="482"/>
                      </a:cubicBezTo>
                      <a:cubicBezTo>
                        <a:pt x="2373" y="516"/>
                        <a:pt x="2889" y="654"/>
                        <a:pt x="3371" y="929"/>
                      </a:cubicBezTo>
                      <a:cubicBezTo>
                        <a:pt x="3405" y="757"/>
                        <a:pt x="3440" y="585"/>
                        <a:pt x="3440" y="413"/>
                      </a:cubicBezTo>
                      <a:cubicBezTo>
                        <a:pt x="3405" y="275"/>
                        <a:pt x="3405" y="138"/>
                        <a:pt x="3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5"/>
                <p:cNvSpPr/>
                <p:nvPr/>
              </p:nvSpPr>
              <p:spPr>
                <a:xfrm>
                  <a:off x="5403175" y="4051325"/>
                  <a:ext cx="39575" cy="15500"/>
                </a:xfrm>
                <a:custGeom>
                  <a:avLst/>
                  <a:gdLst/>
                  <a:ahLst/>
                  <a:cxnLst/>
                  <a:rect l="l" t="t" r="r" b="b"/>
                  <a:pathLst>
                    <a:path w="1583" h="620" extrusionOk="0">
                      <a:moveTo>
                        <a:pt x="69" y="0"/>
                      </a:moveTo>
                      <a:cubicBezTo>
                        <a:pt x="35" y="103"/>
                        <a:pt x="35" y="172"/>
                        <a:pt x="0" y="275"/>
                      </a:cubicBezTo>
                      <a:cubicBezTo>
                        <a:pt x="0" y="379"/>
                        <a:pt x="0" y="447"/>
                        <a:pt x="0" y="550"/>
                      </a:cubicBezTo>
                      <a:cubicBezTo>
                        <a:pt x="241" y="516"/>
                        <a:pt x="447" y="482"/>
                        <a:pt x="688" y="482"/>
                      </a:cubicBezTo>
                      <a:cubicBezTo>
                        <a:pt x="963" y="482"/>
                        <a:pt x="1238" y="516"/>
                        <a:pt x="1548" y="619"/>
                      </a:cubicBezTo>
                      <a:cubicBezTo>
                        <a:pt x="1548" y="585"/>
                        <a:pt x="1548" y="516"/>
                        <a:pt x="1548" y="482"/>
                      </a:cubicBezTo>
                      <a:cubicBezTo>
                        <a:pt x="1582" y="310"/>
                        <a:pt x="1548" y="172"/>
                        <a:pt x="1514" y="0"/>
                      </a:cubicBezTo>
                      <a:close/>
                    </a:path>
                  </a:pathLst>
                </a:custGeom>
                <a:solidFill>
                  <a:srgbClr val="2A1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5"/>
                <p:cNvSpPr/>
                <p:nvPr/>
              </p:nvSpPr>
              <p:spPr>
                <a:xfrm>
                  <a:off x="5359325" y="3986875"/>
                  <a:ext cx="122125" cy="49850"/>
                </a:xfrm>
                <a:custGeom>
                  <a:avLst/>
                  <a:gdLst/>
                  <a:ahLst/>
                  <a:cxnLst/>
                  <a:rect l="l" t="t" r="r" b="b"/>
                  <a:pathLst>
                    <a:path w="4885" h="1994" extrusionOk="0">
                      <a:moveTo>
                        <a:pt x="4049" y="0"/>
                      </a:moveTo>
                      <a:cubicBezTo>
                        <a:pt x="3938" y="0"/>
                        <a:pt x="3825" y="22"/>
                        <a:pt x="3715" y="68"/>
                      </a:cubicBezTo>
                      <a:cubicBezTo>
                        <a:pt x="3096" y="340"/>
                        <a:pt x="2441" y="470"/>
                        <a:pt x="1789" y="470"/>
                      </a:cubicBezTo>
                      <a:cubicBezTo>
                        <a:pt x="1536" y="470"/>
                        <a:pt x="1283" y="450"/>
                        <a:pt x="1032" y="412"/>
                      </a:cubicBezTo>
                      <a:cubicBezTo>
                        <a:pt x="979" y="403"/>
                        <a:pt x="926" y="398"/>
                        <a:pt x="874" y="398"/>
                      </a:cubicBezTo>
                      <a:cubicBezTo>
                        <a:pt x="526" y="398"/>
                        <a:pt x="223" y="593"/>
                        <a:pt x="104" y="893"/>
                      </a:cubicBezTo>
                      <a:cubicBezTo>
                        <a:pt x="0" y="1099"/>
                        <a:pt x="0" y="1306"/>
                        <a:pt x="104" y="1512"/>
                      </a:cubicBezTo>
                      <a:cubicBezTo>
                        <a:pt x="207" y="1684"/>
                        <a:pt x="413" y="1822"/>
                        <a:pt x="654" y="1890"/>
                      </a:cubicBezTo>
                      <a:cubicBezTo>
                        <a:pt x="1015" y="1959"/>
                        <a:pt x="1385" y="1994"/>
                        <a:pt x="1759" y="1994"/>
                      </a:cubicBezTo>
                      <a:cubicBezTo>
                        <a:pt x="2133" y="1994"/>
                        <a:pt x="2511" y="1959"/>
                        <a:pt x="2889" y="1890"/>
                      </a:cubicBezTo>
                      <a:cubicBezTo>
                        <a:pt x="3336" y="1822"/>
                        <a:pt x="3818" y="1718"/>
                        <a:pt x="4265" y="1546"/>
                      </a:cubicBezTo>
                      <a:cubicBezTo>
                        <a:pt x="4506" y="1443"/>
                        <a:pt x="4712" y="1237"/>
                        <a:pt x="4815" y="996"/>
                      </a:cubicBezTo>
                      <a:cubicBezTo>
                        <a:pt x="4884" y="824"/>
                        <a:pt x="4884" y="618"/>
                        <a:pt x="4815" y="412"/>
                      </a:cubicBezTo>
                      <a:cubicBezTo>
                        <a:pt x="4639" y="160"/>
                        <a:pt x="4352" y="0"/>
                        <a:pt x="4049" y="0"/>
                      </a:cubicBezTo>
                      <a:close/>
                    </a:path>
                  </a:pathLst>
                </a:custGeom>
                <a:solidFill>
                  <a:srgbClr val="223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5"/>
                <p:cNvSpPr/>
                <p:nvPr/>
              </p:nvSpPr>
              <p:spPr>
                <a:xfrm>
                  <a:off x="4974125" y="4392650"/>
                  <a:ext cx="325900" cy="168550"/>
                </a:xfrm>
                <a:custGeom>
                  <a:avLst/>
                  <a:gdLst/>
                  <a:ahLst/>
                  <a:cxnLst/>
                  <a:rect l="l" t="t" r="r" b="b"/>
                  <a:pathLst>
                    <a:path w="13036" h="6742" fill="none" extrusionOk="0">
                      <a:moveTo>
                        <a:pt x="13035" y="345"/>
                      </a:moveTo>
                      <a:cubicBezTo>
                        <a:pt x="12932" y="3887"/>
                        <a:pt x="9975" y="6742"/>
                        <a:pt x="6398" y="6638"/>
                      </a:cubicBezTo>
                      <a:lnTo>
                        <a:pt x="6398" y="6638"/>
                      </a:lnTo>
                      <a:cubicBezTo>
                        <a:pt x="2821" y="6535"/>
                        <a:pt x="1" y="3578"/>
                        <a:pt x="104" y="1"/>
                      </a:cubicBez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5"/>
                <p:cNvSpPr/>
                <p:nvPr/>
              </p:nvSpPr>
              <p:spPr>
                <a:xfrm>
                  <a:off x="5155550" y="4017775"/>
                  <a:ext cx="34425" cy="141050"/>
                </a:xfrm>
                <a:custGeom>
                  <a:avLst/>
                  <a:gdLst/>
                  <a:ahLst/>
                  <a:cxnLst/>
                  <a:rect l="l" t="t" r="r" b="b"/>
                  <a:pathLst>
                    <a:path w="1377" h="5642" fill="none" extrusionOk="0">
                      <a:moveTo>
                        <a:pt x="1067" y="1"/>
                      </a:moveTo>
                      <a:lnTo>
                        <a:pt x="1376" y="4885"/>
                      </a:lnTo>
                      <a:lnTo>
                        <a:pt x="1" y="5641"/>
                      </a:ln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5"/>
                <p:cNvSpPr/>
                <p:nvPr/>
              </p:nvSpPr>
              <p:spPr>
                <a:xfrm>
                  <a:off x="5157275" y="4231025"/>
                  <a:ext cx="34425" cy="21500"/>
                </a:xfrm>
                <a:custGeom>
                  <a:avLst/>
                  <a:gdLst/>
                  <a:ahLst/>
                  <a:cxnLst/>
                  <a:rect l="l" t="t" r="r" b="b"/>
                  <a:pathLst>
                    <a:path w="1377" h="860" fill="none" extrusionOk="0">
                      <a:moveTo>
                        <a:pt x="0" y="860"/>
                      </a:moveTo>
                      <a:cubicBezTo>
                        <a:pt x="0" y="860"/>
                        <a:pt x="551" y="0"/>
                        <a:pt x="1376" y="69"/>
                      </a:cubicBezTo>
                    </a:path>
                  </a:pathLst>
                </a:custGeom>
                <a:noFill/>
                <a:ln w="7750" cap="rnd" cmpd="sng">
                  <a:solidFill>
                    <a:srgbClr val="2238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5"/>
                <p:cNvSpPr/>
                <p:nvPr/>
              </p:nvSpPr>
              <p:spPr>
                <a:xfrm>
                  <a:off x="5234650" y="4020375"/>
                  <a:ext cx="86000" cy="86000"/>
                </a:xfrm>
                <a:custGeom>
                  <a:avLst/>
                  <a:gdLst/>
                  <a:ahLst/>
                  <a:cxnLst/>
                  <a:rect l="l" t="t" r="r" b="b"/>
                  <a:pathLst>
                    <a:path w="3440" h="3440" extrusionOk="0">
                      <a:moveTo>
                        <a:pt x="1720" y="0"/>
                      </a:moveTo>
                      <a:cubicBezTo>
                        <a:pt x="757" y="0"/>
                        <a:pt x="1" y="757"/>
                        <a:pt x="1" y="1720"/>
                      </a:cubicBezTo>
                      <a:cubicBezTo>
                        <a:pt x="1" y="2648"/>
                        <a:pt x="757" y="3439"/>
                        <a:pt x="1720" y="3439"/>
                      </a:cubicBezTo>
                      <a:cubicBezTo>
                        <a:pt x="2649" y="3439"/>
                        <a:pt x="3440" y="2648"/>
                        <a:pt x="3440" y="1720"/>
                      </a:cubicBezTo>
                      <a:cubicBezTo>
                        <a:pt x="3440" y="757"/>
                        <a:pt x="2649" y="0"/>
                        <a:pt x="1720" y="0"/>
                      </a:cubicBezTo>
                      <a:close/>
                    </a:path>
                  </a:pathLst>
                </a:custGeom>
                <a:solidFill>
                  <a:srgbClr val="E87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5"/>
                <p:cNvSpPr/>
                <p:nvPr/>
              </p:nvSpPr>
              <p:spPr>
                <a:xfrm>
                  <a:off x="5234650" y="4051325"/>
                  <a:ext cx="86000" cy="23225"/>
                </a:xfrm>
                <a:custGeom>
                  <a:avLst/>
                  <a:gdLst/>
                  <a:ahLst/>
                  <a:cxnLst/>
                  <a:rect l="l" t="t" r="r" b="b"/>
                  <a:pathLst>
                    <a:path w="3440" h="929" extrusionOk="0">
                      <a:moveTo>
                        <a:pt x="69" y="0"/>
                      </a:moveTo>
                      <a:cubicBezTo>
                        <a:pt x="35" y="138"/>
                        <a:pt x="1" y="275"/>
                        <a:pt x="1" y="413"/>
                      </a:cubicBezTo>
                      <a:cubicBezTo>
                        <a:pt x="1" y="585"/>
                        <a:pt x="35" y="757"/>
                        <a:pt x="69" y="929"/>
                      </a:cubicBezTo>
                      <a:cubicBezTo>
                        <a:pt x="551" y="654"/>
                        <a:pt x="1067" y="516"/>
                        <a:pt x="1617" y="482"/>
                      </a:cubicBezTo>
                      <a:cubicBezTo>
                        <a:pt x="2236" y="516"/>
                        <a:pt x="2821" y="654"/>
                        <a:pt x="3371" y="929"/>
                      </a:cubicBezTo>
                      <a:cubicBezTo>
                        <a:pt x="3440" y="619"/>
                        <a:pt x="3440" y="310"/>
                        <a:pt x="3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5"/>
                <p:cNvSpPr/>
                <p:nvPr/>
              </p:nvSpPr>
              <p:spPr>
                <a:xfrm>
                  <a:off x="5252700" y="4051325"/>
                  <a:ext cx="39575" cy="15500"/>
                </a:xfrm>
                <a:custGeom>
                  <a:avLst/>
                  <a:gdLst/>
                  <a:ahLst/>
                  <a:cxnLst/>
                  <a:rect l="l" t="t" r="r" b="b"/>
                  <a:pathLst>
                    <a:path w="1583" h="620" extrusionOk="0">
                      <a:moveTo>
                        <a:pt x="70" y="0"/>
                      </a:moveTo>
                      <a:cubicBezTo>
                        <a:pt x="35" y="172"/>
                        <a:pt x="1" y="310"/>
                        <a:pt x="35" y="482"/>
                      </a:cubicBezTo>
                      <a:cubicBezTo>
                        <a:pt x="35" y="516"/>
                        <a:pt x="35" y="585"/>
                        <a:pt x="35" y="619"/>
                      </a:cubicBezTo>
                      <a:cubicBezTo>
                        <a:pt x="310" y="516"/>
                        <a:pt x="620" y="482"/>
                        <a:pt x="895" y="482"/>
                      </a:cubicBezTo>
                      <a:cubicBezTo>
                        <a:pt x="1136" y="482"/>
                        <a:pt x="1377" y="516"/>
                        <a:pt x="1583" y="550"/>
                      </a:cubicBezTo>
                      <a:cubicBezTo>
                        <a:pt x="1583" y="447"/>
                        <a:pt x="1583" y="379"/>
                        <a:pt x="1583" y="275"/>
                      </a:cubicBezTo>
                      <a:cubicBezTo>
                        <a:pt x="1583" y="172"/>
                        <a:pt x="1548" y="103"/>
                        <a:pt x="1514" y="0"/>
                      </a:cubicBezTo>
                      <a:close/>
                    </a:path>
                  </a:pathLst>
                </a:custGeom>
                <a:solidFill>
                  <a:srgbClr val="2A1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5"/>
                <p:cNvSpPr/>
                <p:nvPr/>
              </p:nvSpPr>
              <p:spPr>
                <a:xfrm>
                  <a:off x="5214025" y="3986875"/>
                  <a:ext cx="122100" cy="49850"/>
                </a:xfrm>
                <a:custGeom>
                  <a:avLst/>
                  <a:gdLst/>
                  <a:ahLst/>
                  <a:cxnLst/>
                  <a:rect l="l" t="t" r="r" b="b"/>
                  <a:pathLst>
                    <a:path w="4884" h="1994" extrusionOk="0">
                      <a:moveTo>
                        <a:pt x="835" y="0"/>
                      </a:moveTo>
                      <a:cubicBezTo>
                        <a:pt x="532" y="0"/>
                        <a:pt x="245" y="160"/>
                        <a:pt x="69" y="412"/>
                      </a:cubicBezTo>
                      <a:cubicBezTo>
                        <a:pt x="0" y="618"/>
                        <a:pt x="0" y="824"/>
                        <a:pt x="69" y="996"/>
                      </a:cubicBezTo>
                      <a:cubicBezTo>
                        <a:pt x="172" y="1237"/>
                        <a:pt x="379" y="1443"/>
                        <a:pt x="619" y="1546"/>
                      </a:cubicBezTo>
                      <a:cubicBezTo>
                        <a:pt x="1066" y="1718"/>
                        <a:pt x="1548" y="1822"/>
                        <a:pt x="1995" y="1890"/>
                      </a:cubicBezTo>
                      <a:cubicBezTo>
                        <a:pt x="2373" y="1959"/>
                        <a:pt x="2752" y="1994"/>
                        <a:pt x="3126" y="1994"/>
                      </a:cubicBezTo>
                      <a:cubicBezTo>
                        <a:pt x="3500" y="1994"/>
                        <a:pt x="3869" y="1959"/>
                        <a:pt x="4230" y="1890"/>
                      </a:cubicBezTo>
                      <a:cubicBezTo>
                        <a:pt x="4471" y="1822"/>
                        <a:pt x="4677" y="1684"/>
                        <a:pt x="4781" y="1512"/>
                      </a:cubicBezTo>
                      <a:cubicBezTo>
                        <a:pt x="4884" y="1306"/>
                        <a:pt x="4884" y="1099"/>
                        <a:pt x="4781" y="893"/>
                      </a:cubicBezTo>
                      <a:cubicBezTo>
                        <a:pt x="4661" y="593"/>
                        <a:pt x="4359" y="398"/>
                        <a:pt x="4033" y="398"/>
                      </a:cubicBezTo>
                      <a:cubicBezTo>
                        <a:pt x="3984" y="398"/>
                        <a:pt x="3935" y="403"/>
                        <a:pt x="3886" y="412"/>
                      </a:cubicBezTo>
                      <a:cubicBezTo>
                        <a:pt x="3626" y="450"/>
                        <a:pt x="3366" y="470"/>
                        <a:pt x="3108" y="470"/>
                      </a:cubicBezTo>
                      <a:cubicBezTo>
                        <a:pt x="2443" y="470"/>
                        <a:pt x="1788" y="340"/>
                        <a:pt x="1170" y="68"/>
                      </a:cubicBezTo>
                      <a:cubicBezTo>
                        <a:pt x="1059" y="22"/>
                        <a:pt x="946" y="0"/>
                        <a:pt x="835" y="0"/>
                      </a:cubicBezTo>
                      <a:close/>
                    </a:path>
                  </a:pathLst>
                </a:custGeom>
                <a:solidFill>
                  <a:srgbClr val="223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5"/>
                <p:cNvSpPr/>
                <p:nvPr/>
              </p:nvSpPr>
              <p:spPr>
                <a:xfrm>
                  <a:off x="5069575" y="4051325"/>
                  <a:ext cx="39575" cy="15500"/>
                </a:xfrm>
                <a:custGeom>
                  <a:avLst/>
                  <a:gdLst/>
                  <a:ahLst/>
                  <a:cxnLst/>
                  <a:rect l="l" t="t" r="r" b="b"/>
                  <a:pathLst>
                    <a:path w="1583" h="620" extrusionOk="0">
                      <a:moveTo>
                        <a:pt x="69" y="0"/>
                      </a:moveTo>
                      <a:cubicBezTo>
                        <a:pt x="35" y="103"/>
                        <a:pt x="35" y="172"/>
                        <a:pt x="0" y="275"/>
                      </a:cubicBezTo>
                      <a:cubicBezTo>
                        <a:pt x="0" y="379"/>
                        <a:pt x="0" y="447"/>
                        <a:pt x="0" y="550"/>
                      </a:cubicBezTo>
                      <a:cubicBezTo>
                        <a:pt x="241" y="516"/>
                        <a:pt x="447" y="482"/>
                        <a:pt x="688" y="482"/>
                      </a:cubicBezTo>
                      <a:cubicBezTo>
                        <a:pt x="963" y="482"/>
                        <a:pt x="1273" y="516"/>
                        <a:pt x="1548" y="619"/>
                      </a:cubicBezTo>
                      <a:cubicBezTo>
                        <a:pt x="1548" y="585"/>
                        <a:pt x="1548" y="516"/>
                        <a:pt x="1548" y="482"/>
                      </a:cubicBezTo>
                      <a:cubicBezTo>
                        <a:pt x="1582" y="310"/>
                        <a:pt x="1548" y="172"/>
                        <a:pt x="1514" y="0"/>
                      </a:cubicBezTo>
                      <a:close/>
                    </a:path>
                  </a:pathLst>
                </a:custGeom>
                <a:solidFill>
                  <a:srgbClr val="2A1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5"/>
                <p:cNvSpPr/>
                <p:nvPr/>
              </p:nvSpPr>
              <p:spPr>
                <a:xfrm>
                  <a:off x="4835256" y="4790528"/>
                  <a:ext cx="119525" cy="648325"/>
                </a:xfrm>
                <a:custGeom>
                  <a:avLst/>
                  <a:gdLst/>
                  <a:ahLst/>
                  <a:cxnLst/>
                  <a:rect l="l" t="t" r="r" b="b"/>
                  <a:pathLst>
                    <a:path w="4781" h="25933" extrusionOk="0">
                      <a:moveTo>
                        <a:pt x="0" y="1"/>
                      </a:moveTo>
                      <a:lnTo>
                        <a:pt x="0" y="25933"/>
                      </a:lnTo>
                      <a:lnTo>
                        <a:pt x="4505" y="25933"/>
                      </a:lnTo>
                      <a:lnTo>
                        <a:pt x="4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p:nvPr/>
              </p:nvSpPr>
              <p:spPr>
                <a:xfrm>
                  <a:off x="5565561" y="4788454"/>
                  <a:ext cx="119550" cy="648325"/>
                </a:xfrm>
                <a:custGeom>
                  <a:avLst/>
                  <a:gdLst/>
                  <a:ahLst/>
                  <a:cxnLst/>
                  <a:rect l="l" t="t" r="r" b="b"/>
                  <a:pathLst>
                    <a:path w="4782" h="25933" extrusionOk="0">
                      <a:moveTo>
                        <a:pt x="1" y="1"/>
                      </a:moveTo>
                      <a:lnTo>
                        <a:pt x="242" y="25933"/>
                      </a:lnTo>
                      <a:lnTo>
                        <a:pt x="4781" y="25933"/>
                      </a:lnTo>
                      <a:lnTo>
                        <a:pt x="4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5"/>
                <p:cNvSpPr/>
                <p:nvPr/>
              </p:nvSpPr>
              <p:spPr>
                <a:xfrm>
                  <a:off x="4829700" y="4343650"/>
                  <a:ext cx="862375" cy="1061875"/>
                </a:xfrm>
                <a:custGeom>
                  <a:avLst/>
                  <a:gdLst/>
                  <a:ahLst/>
                  <a:cxnLst/>
                  <a:rect l="l" t="t" r="r" b="b"/>
                  <a:pathLst>
                    <a:path w="34495" h="42475" extrusionOk="0">
                      <a:moveTo>
                        <a:pt x="11521" y="0"/>
                      </a:moveTo>
                      <a:cubicBezTo>
                        <a:pt x="5159" y="0"/>
                        <a:pt x="0" y="5159"/>
                        <a:pt x="34" y="11522"/>
                      </a:cubicBezTo>
                      <a:lnTo>
                        <a:pt x="34" y="17953"/>
                      </a:lnTo>
                      <a:lnTo>
                        <a:pt x="5606" y="17953"/>
                      </a:lnTo>
                      <a:lnTo>
                        <a:pt x="5331" y="42474"/>
                      </a:lnTo>
                      <a:lnTo>
                        <a:pt x="29199" y="42474"/>
                      </a:lnTo>
                      <a:lnTo>
                        <a:pt x="28924" y="17953"/>
                      </a:lnTo>
                      <a:lnTo>
                        <a:pt x="34495" y="17953"/>
                      </a:lnTo>
                      <a:lnTo>
                        <a:pt x="34495" y="11522"/>
                      </a:lnTo>
                      <a:cubicBezTo>
                        <a:pt x="34495" y="5159"/>
                        <a:pt x="29336" y="0"/>
                        <a:pt x="22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65"/>
                <p:cNvSpPr/>
                <p:nvPr/>
              </p:nvSpPr>
              <p:spPr>
                <a:xfrm>
                  <a:off x="5133200" y="4392650"/>
                  <a:ext cx="325875" cy="168550"/>
                </a:xfrm>
                <a:custGeom>
                  <a:avLst/>
                  <a:gdLst/>
                  <a:ahLst/>
                  <a:cxnLst/>
                  <a:rect l="l" t="t" r="r" b="b"/>
                  <a:pathLst>
                    <a:path w="13035" h="6742" fill="none" extrusionOk="0">
                      <a:moveTo>
                        <a:pt x="13035" y="345"/>
                      </a:moveTo>
                      <a:cubicBezTo>
                        <a:pt x="12966" y="3887"/>
                        <a:pt x="9974" y="6742"/>
                        <a:pt x="6397" y="6638"/>
                      </a:cubicBezTo>
                      <a:lnTo>
                        <a:pt x="6397" y="6638"/>
                      </a:lnTo>
                      <a:cubicBezTo>
                        <a:pt x="2821" y="6535"/>
                        <a:pt x="0" y="3578"/>
                        <a:pt x="104" y="1"/>
                      </a:cubicBezTo>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5"/>
                <p:cNvSpPr/>
                <p:nvPr/>
              </p:nvSpPr>
              <p:spPr>
                <a:xfrm>
                  <a:off x="5206275" y="4201775"/>
                  <a:ext cx="188325" cy="306975"/>
                </a:xfrm>
                <a:custGeom>
                  <a:avLst/>
                  <a:gdLst/>
                  <a:ahLst/>
                  <a:cxnLst/>
                  <a:rect l="l" t="t" r="r" b="b"/>
                  <a:pathLst>
                    <a:path w="7533" h="12279" extrusionOk="0">
                      <a:moveTo>
                        <a:pt x="1" y="1"/>
                      </a:moveTo>
                      <a:lnTo>
                        <a:pt x="1" y="8496"/>
                      </a:lnTo>
                      <a:cubicBezTo>
                        <a:pt x="1" y="10593"/>
                        <a:pt x="1686" y="12279"/>
                        <a:pt x="3749" y="12279"/>
                      </a:cubicBezTo>
                      <a:cubicBezTo>
                        <a:pt x="5847" y="12279"/>
                        <a:pt x="7532" y="10593"/>
                        <a:pt x="7532" y="8496"/>
                      </a:cubicBezTo>
                      <a:lnTo>
                        <a:pt x="75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5"/>
                <p:cNvSpPr/>
                <p:nvPr/>
              </p:nvSpPr>
              <p:spPr>
                <a:xfrm>
                  <a:off x="5125449" y="3900000"/>
                  <a:ext cx="398125" cy="468600"/>
                </a:xfrm>
                <a:custGeom>
                  <a:avLst/>
                  <a:gdLst/>
                  <a:ahLst/>
                  <a:cxnLst/>
                  <a:rect l="l" t="t" r="r" b="b"/>
                  <a:pathLst>
                    <a:path w="15925" h="18744" extrusionOk="0">
                      <a:moveTo>
                        <a:pt x="15855" y="0"/>
                      </a:moveTo>
                      <a:lnTo>
                        <a:pt x="1" y="69"/>
                      </a:lnTo>
                      <a:lnTo>
                        <a:pt x="70" y="10834"/>
                      </a:lnTo>
                      <a:cubicBezTo>
                        <a:pt x="70" y="15201"/>
                        <a:pt x="3646" y="18744"/>
                        <a:pt x="8014" y="18744"/>
                      </a:cubicBezTo>
                      <a:cubicBezTo>
                        <a:pt x="12382" y="18709"/>
                        <a:pt x="15924" y="15167"/>
                        <a:pt x="15924" y="10765"/>
                      </a:cubicBezTo>
                      <a:lnTo>
                        <a:pt x="15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5"/>
                <p:cNvSpPr/>
                <p:nvPr/>
              </p:nvSpPr>
              <p:spPr>
                <a:xfrm>
                  <a:off x="5076450" y="3742650"/>
                  <a:ext cx="441950" cy="331050"/>
                </a:xfrm>
                <a:custGeom>
                  <a:avLst/>
                  <a:gdLst/>
                  <a:ahLst/>
                  <a:cxnLst/>
                  <a:rect l="l" t="t" r="r" b="b"/>
                  <a:pathLst>
                    <a:path w="17678" h="13242" extrusionOk="0">
                      <a:moveTo>
                        <a:pt x="7360" y="0"/>
                      </a:moveTo>
                      <a:cubicBezTo>
                        <a:pt x="3268" y="35"/>
                        <a:pt x="1" y="3371"/>
                        <a:pt x="1" y="7429"/>
                      </a:cubicBezTo>
                      <a:lnTo>
                        <a:pt x="69" y="13241"/>
                      </a:lnTo>
                      <a:lnTo>
                        <a:pt x="2786" y="13241"/>
                      </a:lnTo>
                      <a:lnTo>
                        <a:pt x="2752" y="9424"/>
                      </a:lnTo>
                      <a:cubicBezTo>
                        <a:pt x="2717" y="8255"/>
                        <a:pt x="3680" y="7257"/>
                        <a:pt x="4884" y="7257"/>
                      </a:cubicBezTo>
                      <a:lnTo>
                        <a:pt x="16337" y="7223"/>
                      </a:lnTo>
                      <a:cubicBezTo>
                        <a:pt x="17093" y="7223"/>
                        <a:pt x="17678" y="6604"/>
                        <a:pt x="17643" y="5847"/>
                      </a:cubicBezTo>
                      <a:cubicBezTo>
                        <a:pt x="17577" y="5146"/>
                        <a:pt x="17024" y="4607"/>
                        <a:pt x="16332" y="4607"/>
                      </a:cubicBezTo>
                      <a:cubicBezTo>
                        <a:pt x="16311" y="4607"/>
                        <a:pt x="16289" y="4608"/>
                        <a:pt x="16268" y="4609"/>
                      </a:cubicBezTo>
                      <a:lnTo>
                        <a:pt x="91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5"/>
                <p:cNvSpPr/>
                <p:nvPr/>
              </p:nvSpPr>
              <p:spPr>
                <a:xfrm>
                  <a:off x="5054100" y="4019500"/>
                  <a:ext cx="147900" cy="147925"/>
                </a:xfrm>
                <a:custGeom>
                  <a:avLst/>
                  <a:gdLst/>
                  <a:ahLst/>
                  <a:cxnLst/>
                  <a:rect l="l" t="t" r="r" b="b"/>
                  <a:pathLst>
                    <a:path w="5916" h="5917" extrusionOk="0">
                      <a:moveTo>
                        <a:pt x="2958" y="1"/>
                      </a:moveTo>
                      <a:cubicBezTo>
                        <a:pt x="1307" y="35"/>
                        <a:pt x="0" y="1342"/>
                        <a:pt x="0" y="2993"/>
                      </a:cubicBezTo>
                      <a:cubicBezTo>
                        <a:pt x="0" y="4609"/>
                        <a:pt x="1342" y="5916"/>
                        <a:pt x="2958" y="5916"/>
                      </a:cubicBezTo>
                      <a:cubicBezTo>
                        <a:pt x="4609" y="5916"/>
                        <a:pt x="5916" y="4575"/>
                        <a:pt x="5916" y="2958"/>
                      </a:cubicBezTo>
                      <a:cubicBezTo>
                        <a:pt x="5881" y="1308"/>
                        <a:pt x="4574" y="1"/>
                        <a:pt x="2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5"/>
                <p:cNvSpPr/>
                <p:nvPr/>
              </p:nvSpPr>
              <p:spPr>
                <a:xfrm>
                  <a:off x="5069575" y="4049600"/>
                  <a:ext cx="58500" cy="87725"/>
                </a:xfrm>
                <a:custGeom>
                  <a:avLst/>
                  <a:gdLst/>
                  <a:ahLst/>
                  <a:cxnLst/>
                  <a:rect l="l" t="t" r="r" b="b"/>
                  <a:pathLst>
                    <a:path w="2340" h="3509" fill="none" extrusionOk="0">
                      <a:moveTo>
                        <a:pt x="2339" y="3508"/>
                      </a:moveTo>
                      <a:cubicBezTo>
                        <a:pt x="0" y="3508"/>
                        <a:pt x="0" y="0"/>
                        <a:pt x="2339" y="0"/>
                      </a:cubicBezTo>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5"/>
                <p:cNvSpPr/>
                <p:nvPr/>
              </p:nvSpPr>
              <p:spPr>
                <a:xfrm>
                  <a:off x="5188225" y="3740925"/>
                  <a:ext cx="449700" cy="184875"/>
                </a:xfrm>
                <a:custGeom>
                  <a:avLst/>
                  <a:gdLst/>
                  <a:ahLst/>
                  <a:cxnLst/>
                  <a:rect l="l" t="t" r="r" b="b"/>
                  <a:pathLst>
                    <a:path w="17988" h="7395" extrusionOk="0">
                      <a:moveTo>
                        <a:pt x="17953" y="1"/>
                      </a:moveTo>
                      <a:lnTo>
                        <a:pt x="4196" y="104"/>
                      </a:lnTo>
                      <a:cubicBezTo>
                        <a:pt x="1892" y="138"/>
                        <a:pt x="0" y="2030"/>
                        <a:pt x="35" y="4368"/>
                      </a:cubicBezTo>
                      <a:lnTo>
                        <a:pt x="69" y="7395"/>
                      </a:lnTo>
                      <a:lnTo>
                        <a:pt x="11866" y="7292"/>
                      </a:lnTo>
                      <a:cubicBezTo>
                        <a:pt x="15270" y="7257"/>
                        <a:pt x="17987" y="4506"/>
                        <a:pt x="17987" y="1101"/>
                      </a:cubicBezTo>
                      <a:lnTo>
                        <a:pt x="179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5"/>
                <p:cNvSpPr/>
                <p:nvPr/>
              </p:nvSpPr>
              <p:spPr>
                <a:xfrm>
                  <a:off x="5223475" y="3625725"/>
                  <a:ext cx="361150" cy="255375"/>
                </a:xfrm>
                <a:custGeom>
                  <a:avLst/>
                  <a:gdLst/>
                  <a:ahLst/>
                  <a:cxnLst/>
                  <a:rect l="l" t="t" r="r" b="b"/>
                  <a:pathLst>
                    <a:path w="14446" h="10215" extrusionOk="0">
                      <a:moveTo>
                        <a:pt x="13276" y="0"/>
                      </a:moveTo>
                      <a:lnTo>
                        <a:pt x="2202" y="4506"/>
                      </a:lnTo>
                      <a:cubicBezTo>
                        <a:pt x="723" y="5090"/>
                        <a:pt x="1" y="6810"/>
                        <a:pt x="620" y="8289"/>
                      </a:cubicBezTo>
                      <a:lnTo>
                        <a:pt x="1411" y="10215"/>
                      </a:lnTo>
                      <a:lnTo>
                        <a:pt x="11247" y="6225"/>
                      </a:lnTo>
                      <a:cubicBezTo>
                        <a:pt x="13413" y="5331"/>
                        <a:pt x="14445" y="2855"/>
                        <a:pt x="13551" y="688"/>
                      </a:cubicBezTo>
                      <a:lnTo>
                        <a:pt x="13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5"/>
                <p:cNvSpPr/>
                <p:nvPr/>
              </p:nvSpPr>
              <p:spPr>
                <a:xfrm>
                  <a:off x="5314625" y="4017775"/>
                  <a:ext cx="34400" cy="141050"/>
                </a:xfrm>
                <a:custGeom>
                  <a:avLst/>
                  <a:gdLst/>
                  <a:ahLst/>
                  <a:cxnLst/>
                  <a:rect l="l" t="t" r="r" b="b"/>
                  <a:pathLst>
                    <a:path w="1376" h="5642" fill="none" extrusionOk="0">
                      <a:moveTo>
                        <a:pt x="1101" y="1"/>
                      </a:moveTo>
                      <a:lnTo>
                        <a:pt x="1376" y="4885"/>
                      </a:lnTo>
                      <a:lnTo>
                        <a:pt x="0" y="5641"/>
                      </a:lnTo>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5"/>
                <p:cNvSpPr/>
                <p:nvPr/>
              </p:nvSpPr>
              <p:spPr>
                <a:xfrm>
                  <a:off x="5316325" y="4231025"/>
                  <a:ext cx="34425" cy="21500"/>
                </a:xfrm>
                <a:custGeom>
                  <a:avLst/>
                  <a:gdLst/>
                  <a:ahLst/>
                  <a:cxnLst/>
                  <a:rect l="l" t="t" r="r" b="b"/>
                  <a:pathLst>
                    <a:path w="1377" h="860" fill="none" extrusionOk="0">
                      <a:moveTo>
                        <a:pt x="1" y="860"/>
                      </a:moveTo>
                      <a:cubicBezTo>
                        <a:pt x="1" y="860"/>
                        <a:pt x="551" y="0"/>
                        <a:pt x="1376" y="69"/>
                      </a:cubicBezTo>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5"/>
                <p:cNvSpPr/>
                <p:nvPr/>
              </p:nvSpPr>
              <p:spPr>
                <a:xfrm>
                  <a:off x="5393725" y="4020375"/>
                  <a:ext cx="86000" cy="86000"/>
                </a:xfrm>
                <a:custGeom>
                  <a:avLst/>
                  <a:gdLst/>
                  <a:ahLst/>
                  <a:cxnLst/>
                  <a:rect l="l" t="t" r="r" b="b"/>
                  <a:pathLst>
                    <a:path w="3440" h="3440" extrusionOk="0">
                      <a:moveTo>
                        <a:pt x="1720" y="0"/>
                      </a:moveTo>
                      <a:cubicBezTo>
                        <a:pt x="757" y="0"/>
                        <a:pt x="0" y="757"/>
                        <a:pt x="0" y="1720"/>
                      </a:cubicBezTo>
                      <a:cubicBezTo>
                        <a:pt x="0" y="2648"/>
                        <a:pt x="757" y="3439"/>
                        <a:pt x="1720" y="3439"/>
                      </a:cubicBezTo>
                      <a:cubicBezTo>
                        <a:pt x="2648" y="3439"/>
                        <a:pt x="3439" y="2648"/>
                        <a:pt x="3439" y="1720"/>
                      </a:cubicBezTo>
                      <a:cubicBezTo>
                        <a:pt x="3439" y="757"/>
                        <a:pt x="2648" y="0"/>
                        <a:pt x="17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5"/>
                <p:cNvSpPr/>
                <p:nvPr/>
              </p:nvSpPr>
              <p:spPr>
                <a:xfrm>
                  <a:off x="5393725" y="4051325"/>
                  <a:ext cx="86000" cy="23225"/>
                </a:xfrm>
                <a:custGeom>
                  <a:avLst/>
                  <a:gdLst/>
                  <a:ahLst/>
                  <a:cxnLst/>
                  <a:rect l="l" t="t" r="r" b="b"/>
                  <a:pathLst>
                    <a:path w="3440" h="929" extrusionOk="0">
                      <a:moveTo>
                        <a:pt x="69" y="0"/>
                      </a:moveTo>
                      <a:cubicBezTo>
                        <a:pt x="34" y="138"/>
                        <a:pt x="34" y="275"/>
                        <a:pt x="0" y="413"/>
                      </a:cubicBezTo>
                      <a:cubicBezTo>
                        <a:pt x="0" y="585"/>
                        <a:pt x="34" y="757"/>
                        <a:pt x="69" y="929"/>
                      </a:cubicBezTo>
                      <a:cubicBezTo>
                        <a:pt x="550" y="654"/>
                        <a:pt x="1066" y="516"/>
                        <a:pt x="1651" y="482"/>
                      </a:cubicBezTo>
                      <a:cubicBezTo>
                        <a:pt x="2236" y="516"/>
                        <a:pt x="2820" y="654"/>
                        <a:pt x="3370" y="929"/>
                      </a:cubicBezTo>
                      <a:cubicBezTo>
                        <a:pt x="3439" y="619"/>
                        <a:pt x="3439" y="310"/>
                        <a:pt x="3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5"/>
                <p:cNvSpPr/>
                <p:nvPr/>
              </p:nvSpPr>
              <p:spPr>
                <a:xfrm>
                  <a:off x="5411775" y="4051325"/>
                  <a:ext cx="39575" cy="15500"/>
                </a:xfrm>
                <a:custGeom>
                  <a:avLst/>
                  <a:gdLst/>
                  <a:ahLst/>
                  <a:cxnLst/>
                  <a:rect l="l" t="t" r="r" b="b"/>
                  <a:pathLst>
                    <a:path w="1583" h="620" extrusionOk="0">
                      <a:moveTo>
                        <a:pt x="69" y="0"/>
                      </a:moveTo>
                      <a:cubicBezTo>
                        <a:pt x="35" y="172"/>
                        <a:pt x="0" y="310"/>
                        <a:pt x="35" y="482"/>
                      </a:cubicBezTo>
                      <a:cubicBezTo>
                        <a:pt x="35" y="516"/>
                        <a:pt x="35" y="585"/>
                        <a:pt x="69" y="619"/>
                      </a:cubicBezTo>
                      <a:cubicBezTo>
                        <a:pt x="344" y="516"/>
                        <a:pt x="619" y="482"/>
                        <a:pt x="929" y="482"/>
                      </a:cubicBezTo>
                      <a:cubicBezTo>
                        <a:pt x="1135" y="482"/>
                        <a:pt x="1342" y="516"/>
                        <a:pt x="1582" y="550"/>
                      </a:cubicBezTo>
                      <a:cubicBezTo>
                        <a:pt x="1582" y="447"/>
                        <a:pt x="1582" y="379"/>
                        <a:pt x="1582" y="275"/>
                      </a:cubicBezTo>
                      <a:cubicBezTo>
                        <a:pt x="1548" y="172"/>
                        <a:pt x="1548" y="103"/>
                        <a:pt x="1514" y="0"/>
                      </a:cubicBezTo>
                      <a:close/>
                    </a:path>
                  </a:pathLst>
                </a:custGeom>
                <a:solidFill>
                  <a:srgbClr val="2A1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5"/>
                <p:cNvSpPr/>
                <p:nvPr/>
              </p:nvSpPr>
              <p:spPr>
                <a:xfrm>
                  <a:off x="5373075" y="3986875"/>
                  <a:ext cx="122125" cy="49975"/>
                </a:xfrm>
                <a:custGeom>
                  <a:avLst/>
                  <a:gdLst/>
                  <a:ahLst/>
                  <a:cxnLst/>
                  <a:rect l="l" t="t" r="r" b="b"/>
                  <a:pathLst>
                    <a:path w="4885" h="1999" extrusionOk="0">
                      <a:moveTo>
                        <a:pt x="836" y="0"/>
                      </a:moveTo>
                      <a:cubicBezTo>
                        <a:pt x="535" y="0"/>
                        <a:pt x="255" y="160"/>
                        <a:pt x="104" y="412"/>
                      </a:cubicBezTo>
                      <a:cubicBezTo>
                        <a:pt x="1" y="618"/>
                        <a:pt x="1" y="824"/>
                        <a:pt x="104" y="996"/>
                      </a:cubicBezTo>
                      <a:cubicBezTo>
                        <a:pt x="173" y="1271"/>
                        <a:pt x="379" y="1443"/>
                        <a:pt x="654" y="1546"/>
                      </a:cubicBezTo>
                      <a:cubicBezTo>
                        <a:pt x="1067" y="1718"/>
                        <a:pt x="1548" y="1822"/>
                        <a:pt x="1995" y="1925"/>
                      </a:cubicBezTo>
                      <a:cubicBezTo>
                        <a:pt x="2347" y="1973"/>
                        <a:pt x="2698" y="1998"/>
                        <a:pt x="3049" y="1998"/>
                      </a:cubicBezTo>
                      <a:cubicBezTo>
                        <a:pt x="3454" y="1998"/>
                        <a:pt x="3860" y="1964"/>
                        <a:pt x="4265" y="1890"/>
                      </a:cubicBezTo>
                      <a:cubicBezTo>
                        <a:pt x="4472" y="1822"/>
                        <a:pt x="4678" y="1684"/>
                        <a:pt x="4781" y="1512"/>
                      </a:cubicBezTo>
                      <a:cubicBezTo>
                        <a:pt x="4884" y="1306"/>
                        <a:pt x="4884" y="1099"/>
                        <a:pt x="4816" y="893"/>
                      </a:cubicBezTo>
                      <a:cubicBezTo>
                        <a:pt x="4666" y="593"/>
                        <a:pt x="4360" y="398"/>
                        <a:pt x="4033" y="398"/>
                      </a:cubicBezTo>
                      <a:cubicBezTo>
                        <a:pt x="3985" y="398"/>
                        <a:pt x="3936" y="403"/>
                        <a:pt x="3887" y="412"/>
                      </a:cubicBezTo>
                      <a:cubicBezTo>
                        <a:pt x="3627" y="450"/>
                        <a:pt x="3367" y="470"/>
                        <a:pt x="3108" y="470"/>
                      </a:cubicBezTo>
                      <a:cubicBezTo>
                        <a:pt x="2444" y="470"/>
                        <a:pt x="1789" y="340"/>
                        <a:pt x="1170" y="68"/>
                      </a:cubicBezTo>
                      <a:cubicBezTo>
                        <a:pt x="1059" y="22"/>
                        <a:pt x="946" y="0"/>
                        <a:pt x="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5"/>
                <p:cNvSpPr/>
                <p:nvPr/>
              </p:nvSpPr>
              <p:spPr>
                <a:xfrm>
                  <a:off x="5200250" y="4020375"/>
                  <a:ext cx="86025" cy="86000"/>
                </a:xfrm>
                <a:custGeom>
                  <a:avLst/>
                  <a:gdLst/>
                  <a:ahLst/>
                  <a:cxnLst/>
                  <a:rect l="l" t="t" r="r" b="b"/>
                  <a:pathLst>
                    <a:path w="3441" h="3440" extrusionOk="0">
                      <a:moveTo>
                        <a:pt x="1721" y="0"/>
                      </a:moveTo>
                      <a:cubicBezTo>
                        <a:pt x="792" y="0"/>
                        <a:pt x="1" y="757"/>
                        <a:pt x="1" y="1720"/>
                      </a:cubicBezTo>
                      <a:cubicBezTo>
                        <a:pt x="1" y="2648"/>
                        <a:pt x="792" y="3439"/>
                        <a:pt x="1721" y="3439"/>
                      </a:cubicBezTo>
                      <a:cubicBezTo>
                        <a:pt x="2683" y="3439"/>
                        <a:pt x="3440" y="2648"/>
                        <a:pt x="3440" y="1720"/>
                      </a:cubicBezTo>
                      <a:cubicBezTo>
                        <a:pt x="3440" y="757"/>
                        <a:pt x="2683" y="0"/>
                        <a:pt x="17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5"/>
                <p:cNvSpPr/>
                <p:nvPr/>
              </p:nvSpPr>
              <p:spPr>
                <a:xfrm>
                  <a:off x="5200250" y="4051325"/>
                  <a:ext cx="86025" cy="23225"/>
                </a:xfrm>
                <a:custGeom>
                  <a:avLst/>
                  <a:gdLst/>
                  <a:ahLst/>
                  <a:cxnLst/>
                  <a:rect l="l" t="t" r="r" b="b"/>
                  <a:pathLst>
                    <a:path w="3441" h="929" extrusionOk="0">
                      <a:moveTo>
                        <a:pt x="70" y="0"/>
                      </a:moveTo>
                      <a:cubicBezTo>
                        <a:pt x="1" y="310"/>
                        <a:pt x="1" y="619"/>
                        <a:pt x="70" y="929"/>
                      </a:cubicBezTo>
                      <a:cubicBezTo>
                        <a:pt x="620" y="654"/>
                        <a:pt x="1205" y="516"/>
                        <a:pt x="1824" y="482"/>
                      </a:cubicBezTo>
                      <a:cubicBezTo>
                        <a:pt x="2374" y="516"/>
                        <a:pt x="2890" y="654"/>
                        <a:pt x="3406" y="929"/>
                      </a:cubicBezTo>
                      <a:cubicBezTo>
                        <a:pt x="3406" y="757"/>
                        <a:pt x="3440" y="585"/>
                        <a:pt x="3440" y="413"/>
                      </a:cubicBezTo>
                      <a:cubicBezTo>
                        <a:pt x="3440" y="275"/>
                        <a:pt x="3406" y="138"/>
                        <a:pt x="34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5"/>
                <p:cNvSpPr/>
                <p:nvPr/>
              </p:nvSpPr>
              <p:spPr>
                <a:xfrm>
                  <a:off x="5228625" y="4051325"/>
                  <a:ext cx="39575" cy="15500"/>
                </a:xfrm>
                <a:custGeom>
                  <a:avLst/>
                  <a:gdLst/>
                  <a:ahLst/>
                  <a:cxnLst/>
                  <a:rect l="l" t="t" r="r" b="b"/>
                  <a:pathLst>
                    <a:path w="1583" h="620" extrusionOk="0">
                      <a:moveTo>
                        <a:pt x="70" y="0"/>
                      </a:moveTo>
                      <a:cubicBezTo>
                        <a:pt x="35" y="103"/>
                        <a:pt x="35" y="172"/>
                        <a:pt x="1" y="275"/>
                      </a:cubicBezTo>
                      <a:cubicBezTo>
                        <a:pt x="1" y="379"/>
                        <a:pt x="1" y="447"/>
                        <a:pt x="1" y="550"/>
                      </a:cubicBezTo>
                      <a:cubicBezTo>
                        <a:pt x="242" y="516"/>
                        <a:pt x="448" y="482"/>
                        <a:pt x="689" y="482"/>
                      </a:cubicBezTo>
                      <a:cubicBezTo>
                        <a:pt x="964" y="482"/>
                        <a:pt x="1273" y="516"/>
                        <a:pt x="1548" y="619"/>
                      </a:cubicBezTo>
                      <a:cubicBezTo>
                        <a:pt x="1548" y="585"/>
                        <a:pt x="1548" y="516"/>
                        <a:pt x="1583" y="482"/>
                      </a:cubicBezTo>
                      <a:cubicBezTo>
                        <a:pt x="1583" y="310"/>
                        <a:pt x="1548" y="172"/>
                        <a:pt x="1514" y="0"/>
                      </a:cubicBezTo>
                      <a:close/>
                    </a:path>
                  </a:pathLst>
                </a:custGeom>
                <a:solidFill>
                  <a:srgbClr val="2A1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5"/>
                <p:cNvSpPr/>
                <p:nvPr/>
              </p:nvSpPr>
              <p:spPr>
                <a:xfrm>
                  <a:off x="5184775" y="3986875"/>
                  <a:ext cx="122125" cy="49850"/>
                </a:xfrm>
                <a:custGeom>
                  <a:avLst/>
                  <a:gdLst/>
                  <a:ahLst/>
                  <a:cxnLst/>
                  <a:rect l="l" t="t" r="r" b="b"/>
                  <a:pathLst>
                    <a:path w="4885" h="1994" extrusionOk="0">
                      <a:moveTo>
                        <a:pt x="4050" y="0"/>
                      </a:moveTo>
                      <a:cubicBezTo>
                        <a:pt x="3939" y="0"/>
                        <a:pt x="3826" y="22"/>
                        <a:pt x="3715" y="68"/>
                      </a:cubicBezTo>
                      <a:cubicBezTo>
                        <a:pt x="3096" y="340"/>
                        <a:pt x="2442" y="470"/>
                        <a:pt x="1790" y="470"/>
                      </a:cubicBezTo>
                      <a:cubicBezTo>
                        <a:pt x="1536" y="470"/>
                        <a:pt x="1283" y="450"/>
                        <a:pt x="1033" y="412"/>
                      </a:cubicBezTo>
                      <a:cubicBezTo>
                        <a:pt x="979" y="403"/>
                        <a:pt x="927" y="398"/>
                        <a:pt x="875" y="398"/>
                      </a:cubicBezTo>
                      <a:cubicBezTo>
                        <a:pt x="526" y="398"/>
                        <a:pt x="224" y="593"/>
                        <a:pt x="104" y="893"/>
                      </a:cubicBezTo>
                      <a:cubicBezTo>
                        <a:pt x="1" y="1099"/>
                        <a:pt x="35" y="1306"/>
                        <a:pt x="104" y="1512"/>
                      </a:cubicBezTo>
                      <a:cubicBezTo>
                        <a:pt x="242" y="1684"/>
                        <a:pt x="414" y="1822"/>
                        <a:pt x="654" y="1890"/>
                      </a:cubicBezTo>
                      <a:cubicBezTo>
                        <a:pt x="1015" y="1959"/>
                        <a:pt x="1385" y="1994"/>
                        <a:pt x="1759" y="1994"/>
                      </a:cubicBezTo>
                      <a:cubicBezTo>
                        <a:pt x="2133" y="1994"/>
                        <a:pt x="2511" y="1959"/>
                        <a:pt x="2890" y="1890"/>
                      </a:cubicBezTo>
                      <a:cubicBezTo>
                        <a:pt x="3371" y="1822"/>
                        <a:pt x="3818" y="1718"/>
                        <a:pt x="4265" y="1546"/>
                      </a:cubicBezTo>
                      <a:cubicBezTo>
                        <a:pt x="4506" y="1443"/>
                        <a:pt x="4713" y="1237"/>
                        <a:pt x="4816" y="996"/>
                      </a:cubicBezTo>
                      <a:cubicBezTo>
                        <a:pt x="4885" y="824"/>
                        <a:pt x="4885" y="618"/>
                        <a:pt x="4816" y="412"/>
                      </a:cubicBezTo>
                      <a:cubicBezTo>
                        <a:pt x="4639" y="160"/>
                        <a:pt x="4353" y="0"/>
                        <a:pt x="40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65"/>
              <p:cNvSpPr/>
              <p:nvPr/>
            </p:nvSpPr>
            <p:spPr>
              <a:xfrm>
                <a:off x="5948375" y="3738575"/>
                <a:ext cx="33325" cy="595300"/>
              </a:xfrm>
              <a:custGeom>
                <a:avLst/>
                <a:gdLst/>
                <a:ahLst/>
                <a:cxnLst/>
                <a:rect l="l" t="t" r="r" b="b"/>
                <a:pathLst>
                  <a:path w="1333" h="23812" extrusionOk="0">
                    <a:moveTo>
                      <a:pt x="0" y="23812"/>
                    </a:moveTo>
                    <a:cubicBezTo>
                      <a:pt x="64" y="21240"/>
                      <a:pt x="159" y="12351"/>
                      <a:pt x="381" y="8382"/>
                    </a:cubicBezTo>
                    <a:cubicBezTo>
                      <a:pt x="603" y="4413"/>
                      <a:pt x="1174" y="1397"/>
                      <a:pt x="1333" y="0"/>
                    </a:cubicBezTo>
                  </a:path>
                </a:pathLst>
              </a:custGeom>
              <a:noFill/>
              <a:ln w="28575" cap="flat" cmpd="sng">
                <a:solidFill>
                  <a:schemeClr val="lt2"/>
                </a:solidFill>
                <a:prstDash val="solid"/>
                <a:round/>
                <a:headEnd type="none" w="med" len="med"/>
                <a:tailEnd type="none" w="med" len="med"/>
              </a:ln>
            </p:spPr>
            <p:txBody>
              <a:bodyPr/>
              <a:lstStyle/>
              <a:p>
                <a:endParaRPr lang="en-US"/>
              </a:p>
            </p:txBody>
          </p:sp>
          <p:sp>
            <p:nvSpPr>
              <p:cNvPr id="1203" name="Google Shape;1203;p65"/>
              <p:cNvSpPr/>
              <p:nvPr/>
            </p:nvSpPr>
            <p:spPr>
              <a:xfrm>
                <a:off x="7610475" y="3762375"/>
                <a:ext cx="57150" cy="571500"/>
              </a:xfrm>
              <a:custGeom>
                <a:avLst/>
                <a:gdLst/>
                <a:ahLst/>
                <a:cxnLst/>
                <a:rect l="l" t="t" r="r" b="b"/>
                <a:pathLst>
                  <a:path w="2286" h="22860" extrusionOk="0">
                    <a:moveTo>
                      <a:pt x="2286" y="22860"/>
                    </a:moveTo>
                    <a:cubicBezTo>
                      <a:pt x="2032" y="20288"/>
                      <a:pt x="1143" y="11240"/>
                      <a:pt x="762" y="7430"/>
                    </a:cubicBezTo>
                    <a:cubicBezTo>
                      <a:pt x="381" y="3620"/>
                      <a:pt x="127" y="1238"/>
                      <a:pt x="0" y="0"/>
                    </a:cubicBezTo>
                  </a:path>
                </a:pathLst>
              </a:custGeom>
              <a:noFill/>
              <a:ln w="28575" cap="flat" cmpd="sng">
                <a:solidFill>
                  <a:schemeClr val="lt2"/>
                </a:solidFill>
                <a:prstDash val="solid"/>
                <a:round/>
                <a:headEnd type="none" w="med" len="med"/>
                <a:tailEnd type="none" w="med" len="med"/>
              </a:ln>
            </p:spPr>
            <p:txBody>
              <a:bodyPr/>
              <a:lstStyle/>
              <a:p>
                <a:endParaRPr lang="en-US"/>
              </a:p>
            </p:txBody>
          </p:sp>
        </p:grpSp>
      </p:grpSp>
      <p:sp>
        <p:nvSpPr>
          <p:cNvPr id="1205" name="Google Shape;1205;p65">
            <a:hlinkClick r:id="rId3" action="ppaction://hlinksldjump"/>
          </p:cNvPr>
          <p:cNvSpPr/>
          <p:nvPr/>
        </p:nvSpPr>
        <p:spPr>
          <a:xfrm>
            <a:off x="4256558" y="4710965"/>
            <a:ext cx="302400"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5</a:t>
            </a:r>
            <a:endParaRPr dirty="0">
              <a:solidFill>
                <a:schemeClr val="accent5"/>
              </a:solidFill>
              <a:latin typeface="Bungee"/>
              <a:ea typeface="Bungee"/>
              <a:cs typeface="Bungee"/>
              <a:sym typeface="Bungee"/>
            </a:endParaRPr>
          </a:p>
        </p:txBody>
      </p:sp>
      <p:sp>
        <p:nvSpPr>
          <p:cNvPr id="1206" name="Google Shape;1206;p65">
            <a:hlinkClick r:id="" action="ppaction://hlinkshowjump?jump=nextslide"/>
          </p:cNvPr>
          <p:cNvSpPr/>
          <p:nvPr/>
        </p:nvSpPr>
        <p:spPr>
          <a:xfrm>
            <a:off x="4692590"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
        <p:nvSpPr>
          <p:cNvPr id="1207" name="Google Shape;1207;p65">
            <a:hlinkClick r:id="" action="ppaction://hlinkshowjump?jump=previousslide"/>
          </p:cNvPr>
          <p:cNvSpPr/>
          <p:nvPr/>
        </p:nvSpPr>
        <p:spPr>
          <a:xfrm flipH="1">
            <a:off x="3960425" y="474954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 name="TextBox 4">
            <a:extLst>
              <a:ext uri="{FF2B5EF4-FFF2-40B4-BE49-F238E27FC236}">
                <a16:creationId xmlns:a16="http://schemas.microsoft.com/office/drawing/2014/main" id="{F8F9BB8E-E0F0-703B-3864-4A7E0BFF4956}"/>
              </a:ext>
            </a:extLst>
          </p:cNvPr>
          <p:cNvSpPr txBox="1"/>
          <p:nvPr/>
        </p:nvSpPr>
        <p:spPr>
          <a:xfrm>
            <a:off x="681289" y="1354637"/>
            <a:ext cx="4572000" cy="2244397"/>
          </a:xfrm>
          <a:prstGeom prst="rect">
            <a:avLst/>
          </a:prstGeom>
          <a:noFill/>
        </p:spPr>
        <p:txBody>
          <a:bodyPr wrap="square">
            <a:spAutoFit/>
          </a:bodyPr>
          <a:lstStyle/>
          <a:p>
            <a:pPr marL="0" marR="0" algn="l" rtl="1">
              <a:lnSpc>
                <a:spcPct val="107000"/>
              </a:lnSpc>
              <a:spcBef>
                <a:spcPts val="0"/>
              </a:spcBef>
              <a:spcAft>
                <a:spcPts val="800"/>
              </a:spcAft>
            </a:pPr>
            <a:r>
              <a:rPr lang="en-US" sz="1600" dirty="0">
                <a:solidFill>
                  <a:schemeClr val="dk1"/>
                </a:solidFill>
                <a:latin typeface="Cairo"/>
                <a:cs typeface="Cairo"/>
                <a:sym typeface="Cairo"/>
              </a:rPr>
              <a:t>Our project empowers diabetics to take care of their health easily through A comprehensive and user-friendly web application. Users could do the following: </a:t>
            </a:r>
          </a:p>
          <a:p>
            <a:pPr marL="342900" indent="-342900" algn="just">
              <a:lnSpc>
                <a:spcPct val="107000"/>
              </a:lnSpc>
              <a:spcAft>
                <a:spcPts val="800"/>
              </a:spcAft>
              <a:buClr>
                <a:schemeClr val="accent6"/>
              </a:buClr>
              <a:buFont typeface="Symbol" panose="05050102010706020507" pitchFamily="18" charset="2"/>
              <a:buChar char=""/>
            </a:pPr>
            <a:r>
              <a:rPr lang="en-US" sz="1600" dirty="0">
                <a:solidFill>
                  <a:schemeClr val="dk1"/>
                </a:solidFill>
                <a:latin typeface="Cairo"/>
                <a:cs typeface="Cairo"/>
                <a:sym typeface="Cairo"/>
              </a:rPr>
              <a:t>predict if they have diabetes or not.</a:t>
            </a:r>
          </a:p>
          <a:p>
            <a:pPr marL="342900" marR="0" lvl="0" indent="-342900" algn="just" rtl="0">
              <a:lnSpc>
                <a:spcPct val="107000"/>
              </a:lnSpc>
              <a:spcBef>
                <a:spcPts val="0"/>
              </a:spcBef>
              <a:spcAft>
                <a:spcPts val="800"/>
              </a:spcAft>
              <a:buClr>
                <a:schemeClr val="accent6"/>
              </a:buClr>
              <a:buFont typeface="Symbol" panose="05050102010706020507" pitchFamily="18" charset="2"/>
              <a:buChar char=""/>
            </a:pPr>
            <a:r>
              <a:rPr lang="en-US" sz="1600" dirty="0">
                <a:solidFill>
                  <a:schemeClr val="dk1"/>
                </a:solidFill>
                <a:latin typeface="Cairo"/>
                <a:cs typeface="Cairo"/>
                <a:sym typeface="Cairo"/>
              </a:rPr>
              <a:t>Read multifaceted approach articles.</a:t>
            </a:r>
          </a:p>
          <a:p>
            <a:pPr marL="342900" marR="0" lvl="0" indent="-342900" algn="just" rtl="0">
              <a:lnSpc>
                <a:spcPct val="107000"/>
              </a:lnSpc>
              <a:spcBef>
                <a:spcPts val="0"/>
              </a:spcBef>
              <a:spcAft>
                <a:spcPts val="800"/>
              </a:spcAft>
              <a:buClr>
                <a:schemeClr val="accent5"/>
              </a:buClr>
              <a:buFont typeface="Symbol" panose="05050102010706020507" pitchFamily="18" charset="2"/>
              <a:buChar char=""/>
            </a:pPr>
            <a:r>
              <a:rPr lang="en-US" sz="1600" dirty="0">
                <a:solidFill>
                  <a:schemeClr val="dk1"/>
                </a:solidFill>
                <a:latin typeface="Cairo"/>
                <a:cs typeface="Cairo"/>
                <a:sym typeface="Cairo"/>
              </a:rPr>
              <a:t>Make multifaceted health lists.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61"/>
                                        </p:tgtEl>
                                        <p:attrNameLst>
                                          <p:attrName>style.visibility</p:attrName>
                                        </p:attrNameLst>
                                      </p:cBhvr>
                                      <p:to>
                                        <p:strVal val="visible"/>
                                      </p:to>
                                    </p:set>
                                    <p:animEffect transition="in" filter="fade">
                                      <p:cBhvr>
                                        <p:cTn id="7" dur="1000"/>
                                        <p:tgtEl>
                                          <p:spTgt spid="1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8" name="Subtitle 7">
            <a:extLst>
              <a:ext uri="{FF2B5EF4-FFF2-40B4-BE49-F238E27FC236}">
                <a16:creationId xmlns:a16="http://schemas.microsoft.com/office/drawing/2014/main" id="{B69AEFC5-2DA5-4B91-9F6E-CA0E08C8B8CA}"/>
              </a:ext>
            </a:extLst>
          </p:cNvPr>
          <p:cNvSpPr>
            <a:spLocks noGrp="1"/>
          </p:cNvSpPr>
          <p:nvPr>
            <p:ph type="subTitle" idx="1"/>
          </p:nvPr>
        </p:nvSpPr>
        <p:spPr>
          <a:xfrm>
            <a:off x="1594724" y="148285"/>
            <a:ext cx="5757267" cy="691711"/>
          </a:xfrm>
        </p:spPr>
        <p:txBody>
          <a:bodyPr/>
          <a:lstStyle/>
          <a:p>
            <a:pPr marL="0" indent="0" algn="ctr">
              <a:buSzPts val="3500"/>
            </a:pPr>
            <a:r>
              <a:rPr lang="en-US" sz="3500" dirty="0">
                <a:solidFill>
                  <a:schemeClr val="dk2"/>
                </a:solidFill>
                <a:latin typeface="Bungee"/>
                <a:sym typeface="Bungee"/>
              </a:rPr>
              <a:t>motivation</a:t>
            </a:r>
            <a:endParaRPr lang="en-US" sz="3500" dirty="0">
              <a:solidFill>
                <a:schemeClr val="dk2"/>
              </a:solidFill>
              <a:latin typeface="Bungee"/>
              <a:sym typeface="Arial"/>
            </a:endParaRPr>
          </a:p>
        </p:txBody>
      </p:sp>
      <p:grpSp>
        <p:nvGrpSpPr>
          <p:cNvPr id="4021" name="Google Shape;4021;p109"/>
          <p:cNvGrpSpPr/>
          <p:nvPr/>
        </p:nvGrpSpPr>
        <p:grpSpPr>
          <a:xfrm rot="-6220424">
            <a:off x="2290790" y="3996342"/>
            <a:ext cx="602495" cy="353003"/>
            <a:chOff x="-1131628" y="1250953"/>
            <a:chExt cx="695437" cy="407447"/>
          </a:xfrm>
        </p:grpSpPr>
        <p:sp>
          <p:nvSpPr>
            <p:cNvPr id="4022" name="Google Shape;4022;p109"/>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9"/>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9"/>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109"/>
          <p:cNvGrpSpPr/>
          <p:nvPr/>
        </p:nvGrpSpPr>
        <p:grpSpPr>
          <a:xfrm rot="20233009">
            <a:off x="1100551" y="353047"/>
            <a:ext cx="643559" cy="377052"/>
            <a:chOff x="-1131628" y="1250953"/>
            <a:chExt cx="695437" cy="407447"/>
          </a:xfrm>
        </p:grpSpPr>
        <p:sp>
          <p:nvSpPr>
            <p:cNvPr id="4026" name="Google Shape;4026;p109"/>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109"/>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9"/>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109">
            <a:hlinkClick r:id="" action="ppaction://noaction"/>
          </p:cNvPr>
          <p:cNvSpPr/>
          <p:nvPr/>
        </p:nvSpPr>
        <p:spPr>
          <a:xfrm>
            <a:off x="4420927" y="4725600"/>
            <a:ext cx="312077"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11</a:t>
            </a:r>
            <a:endParaRPr dirty="0">
              <a:solidFill>
                <a:schemeClr val="accent5"/>
              </a:solidFill>
              <a:latin typeface="Bungee"/>
              <a:ea typeface="Bungee"/>
              <a:cs typeface="Bungee"/>
              <a:sym typeface="Bungee"/>
            </a:endParaRPr>
          </a:p>
        </p:txBody>
      </p:sp>
      <p:sp>
        <p:nvSpPr>
          <p:cNvPr id="4031" name="Google Shape;4031;p109">
            <a:hlinkClick r:id="" action="ppaction://hlinkshowjump?jump=nextslide"/>
          </p:cNvPr>
          <p:cNvSpPr/>
          <p:nvPr/>
        </p:nvSpPr>
        <p:spPr>
          <a:xfrm>
            <a:off x="4860288" y="476149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032" name="Google Shape;4032;p109">
            <a:hlinkClick r:id="" action="ppaction://hlinkshowjump?jump=previousslide"/>
          </p:cNvPr>
          <p:cNvSpPr/>
          <p:nvPr/>
        </p:nvSpPr>
        <p:spPr>
          <a:xfrm flipH="1">
            <a:off x="4120445" y="4761491"/>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 name="TextBox 9">
            <a:extLst>
              <a:ext uri="{FF2B5EF4-FFF2-40B4-BE49-F238E27FC236}">
                <a16:creationId xmlns:a16="http://schemas.microsoft.com/office/drawing/2014/main" id="{83D89946-DE89-4D75-E4AC-EBD54AA43E20}"/>
              </a:ext>
            </a:extLst>
          </p:cNvPr>
          <p:cNvSpPr txBox="1"/>
          <p:nvPr/>
        </p:nvSpPr>
        <p:spPr>
          <a:xfrm>
            <a:off x="1063716" y="764105"/>
            <a:ext cx="7005215" cy="3385542"/>
          </a:xfrm>
          <a:prstGeom prst="rect">
            <a:avLst/>
          </a:prstGeom>
          <a:noFill/>
        </p:spPr>
        <p:txBody>
          <a:bodyPr wrap="square">
            <a:spAutoFit/>
          </a:bodyPr>
          <a:lstStyle/>
          <a:p>
            <a:pPr>
              <a:lnSpc>
                <a:spcPct val="150000"/>
              </a:lnSpc>
              <a:buClr>
                <a:schemeClr val="dk1"/>
              </a:buClr>
              <a:buSzPts val="1600"/>
            </a:pPr>
            <a:endParaRPr lang="en-US" sz="1600" dirty="0">
              <a:solidFill>
                <a:schemeClr val="dk1"/>
              </a:solidFill>
              <a:latin typeface="Cairo"/>
              <a:cs typeface="Cairo"/>
              <a:sym typeface="Cairo"/>
            </a:endParaRPr>
          </a:p>
          <a:p>
            <a:pPr marL="285750" indent="-285750">
              <a:lnSpc>
                <a:spcPct val="150000"/>
              </a:lnSpc>
              <a:buClr>
                <a:schemeClr val="dk1"/>
              </a:buClr>
              <a:buSzPts val="1600"/>
              <a:buFont typeface="Arial" panose="020B0604020202020204" pitchFamily="34" charset="0"/>
              <a:buChar char="•"/>
            </a:pPr>
            <a:r>
              <a:rPr lang="en-GB" sz="1600" dirty="0">
                <a:solidFill>
                  <a:schemeClr val="accent6"/>
                </a:solidFill>
                <a:latin typeface="Cairo" panose="020B0604020202020204" charset="-78"/>
                <a:cs typeface="Cairo" panose="020B0604020202020204" charset="-78"/>
              </a:rPr>
              <a:t>Managing diabetes requires lifestyle changes, regular blood glucose monitoring, medication adherence, and staying informed about diabetes care advancements.</a:t>
            </a:r>
          </a:p>
          <a:p>
            <a:pPr marL="285750" indent="-285750">
              <a:lnSpc>
                <a:spcPct val="150000"/>
              </a:lnSpc>
              <a:buClr>
                <a:schemeClr val="dk1"/>
              </a:buClr>
              <a:buSzPts val="1600"/>
              <a:buFont typeface="Arial" panose="020B0604020202020204" pitchFamily="34" charset="0"/>
              <a:buChar char="•"/>
            </a:pPr>
            <a:endParaRPr lang="en-US" sz="1600" dirty="0">
              <a:solidFill>
                <a:schemeClr val="accent6"/>
              </a:solidFill>
              <a:latin typeface="Cairo" panose="020B0604020202020204" charset="-78"/>
              <a:cs typeface="Cairo" panose="020B0604020202020204" charset="-78"/>
              <a:sym typeface="Cairo"/>
            </a:endParaRPr>
          </a:p>
          <a:p>
            <a:pPr marL="285750" indent="-285750">
              <a:lnSpc>
                <a:spcPct val="150000"/>
              </a:lnSpc>
              <a:buClr>
                <a:schemeClr val="accent6"/>
              </a:buClr>
              <a:buFont typeface="Arial" panose="020B0604020202020204" pitchFamily="34" charset="0"/>
              <a:buChar char="•"/>
            </a:pPr>
            <a:r>
              <a:rPr lang="en-GB" sz="1600" dirty="0">
                <a:solidFill>
                  <a:schemeClr val="accent6"/>
                </a:solidFill>
                <a:latin typeface="Cairo" panose="020B0604020202020204" charset="-78"/>
                <a:cs typeface="Cairo" panose="020B0604020202020204" charset="-78"/>
              </a:rPr>
              <a:t>GlucoGuide was developed to provide a comprehensive, user-friendly solution for effective diabetes management, empowering individuals to take control of their health.</a:t>
            </a:r>
            <a:endParaRPr lang="en-US" sz="1600" dirty="0">
              <a:solidFill>
                <a:schemeClr val="accent6"/>
              </a:solidFill>
              <a:latin typeface="Cairo" panose="020B0604020202020204" charset="-78"/>
              <a:cs typeface="Cairo" panose="020B0604020202020204" charset="-78"/>
              <a:sym typeface="Cairo"/>
            </a:endParaRPr>
          </a:p>
          <a:p>
            <a:pPr marL="285750" indent="-285750">
              <a:lnSpc>
                <a:spcPct val="150000"/>
              </a:lnSpc>
              <a:buClr>
                <a:schemeClr val="accent6"/>
              </a:buClr>
              <a:buFont typeface="Arial" panose="020B0604020202020204" pitchFamily="34" charset="0"/>
              <a:buChar char="•"/>
            </a:pPr>
            <a:endParaRPr lang="en-US" sz="1600" dirty="0">
              <a:solidFill>
                <a:schemeClr val="dk1"/>
              </a:solidFill>
              <a:latin typeface="Cairo"/>
              <a:cs typeface="Cairo"/>
              <a:sym typeface="Cairo"/>
            </a:endParaRPr>
          </a:p>
        </p:txBody>
      </p:sp>
      <p:grpSp>
        <p:nvGrpSpPr>
          <p:cNvPr id="4" name="Google Shape;4090;p111">
            <a:extLst>
              <a:ext uri="{FF2B5EF4-FFF2-40B4-BE49-F238E27FC236}">
                <a16:creationId xmlns:a16="http://schemas.microsoft.com/office/drawing/2014/main" id="{51C4C6FF-5F48-9E8F-F8E6-A394E94987BC}"/>
              </a:ext>
            </a:extLst>
          </p:cNvPr>
          <p:cNvGrpSpPr/>
          <p:nvPr/>
        </p:nvGrpSpPr>
        <p:grpSpPr>
          <a:xfrm rot="21048404">
            <a:off x="-81014" y="3429447"/>
            <a:ext cx="1575648" cy="1725264"/>
            <a:chOff x="139325" y="2981275"/>
            <a:chExt cx="1857200" cy="2033550"/>
          </a:xfrm>
        </p:grpSpPr>
        <p:sp>
          <p:nvSpPr>
            <p:cNvPr id="5" name="Google Shape;4091;p111">
              <a:extLst>
                <a:ext uri="{FF2B5EF4-FFF2-40B4-BE49-F238E27FC236}">
                  <a16:creationId xmlns:a16="http://schemas.microsoft.com/office/drawing/2014/main" id="{AA9D9148-61D5-FE03-3C15-06F9115832C7}"/>
                </a:ext>
              </a:extLst>
            </p:cNvPr>
            <p:cNvSpPr/>
            <p:nvPr/>
          </p:nvSpPr>
          <p:spPr>
            <a:xfrm>
              <a:off x="139325" y="2981275"/>
              <a:ext cx="1857200" cy="1886325"/>
            </a:xfrm>
            <a:custGeom>
              <a:avLst/>
              <a:gdLst/>
              <a:ahLst/>
              <a:cxnLst/>
              <a:rect l="l" t="t" r="r" b="b"/>
              <a:pathLst>
                <a:path w="74288" h="75453" extrusionOk="0">
                  <a:moveTo>
                    <a:pt x="44943" y="0"/>
                  </a:moveTo>
                  <a:cubicBezTo>
                    <a:pt x="42309" y="0"/>
                    <a:pt x="39681" y="557"/>
                    <a:pt x="37235" y="1675"/>
                  </a:cubicBezTo>
                  <a:lnTo>
                    <a:pt x="24044" y="7571"/>
                  </a:lnTo>
                  <a:lnTo>
                    <a:pt x="10852" y="13438"/>
                  </a:lnTo>
                  <a:cubicBezTo>
                    <a:pt x="6262" y="15505"/>
                    <a:pt x="2706" y="19335"/>
                    <a:pt x="943" y="24046"/>
                  </a:cubicBezTo>
                  <a:cubicBezTo>
                    <a:pt x="1" y="26630"/>
                    <a:pt x="153" y="29487"/>
                    <a:pt x="1429" y="31949"/>
                  </a:cubicBezTo>
                  <a:lnTo>
                    <a:pt x="19302" y="66144"/>
                  </a:lnTo>
                  <a:cubicBezTo>
                    <a:pt x="22388" y="72029"/>
                    <a:pt x="28415" y="75453"/>
                    <a:pt x="34682" y="75453"/>
                  </a:cubicBezTo>
                  <a:cubicBezTo>
                    <a:pt x="37057" y="75453"/>
                    <a:pt x="39467" y="74961"/>
                    <a:pt x="41764" y="73925"/>
                  </a:cubicBezTo>
                  <a:lnTo>
                    <a:pt x="51825" y="69426"/>
                  </a:lnTo>
                  <a:lnTo>
                    <a:pt x="61886" y="64898"/>
                  </a:lnTo>
                  <a:cubicBezTo>
                    <a:pt x="70245" y="61128"/>
                    <a:pt x="74288" y="51523"/>
                    <a:pt x="71005" y="42922"/>
                  </a:cubicBezTo>
                  <a:lnTo>
                    <a:pt x="57327" y="6842"/>
                  </a:lnTo>
                  <a:cubicBezTo>
                    <a:pt x="56354" y="4319"/>
                    <a:pt x="54348" y="2313"/>
                    <a:pt x="51764" y="1280"/>
                  </a:cubicBezTo>
                  <a:cubicBezTo>
                    <a:pt x="49564" y="428"/>
                    <a:pt x="47251" y="0"/>
                    <a:pt x="44943"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092;p111">
              <a:extLst>
                <a:ext uri="{FF2B5EF4-FFF2-40B4-BE49-F238E27FC236}">
                  <a16:creationId xmlns:a16="http://schemas.microsoft.com/office/drawing/2014/main" id="{AA2C2562-5E56-6886-DCD2-D17D66E05B27}"/>
                </a:ext>
              </a:extLst>
            </p:cNvPr>
            <p:cNvSpPr/>
            <p:nvPr/>
          </p:nvSpPr>
          <p:spPr>
            <a:xfrm>
              <a:off x="139325" y="2981275"/>
              <a:ext cx="1857200" cy="1886325"/>
            </a:xfrm>
            <a:custGeom>
              <a:avLst/>
              <a:gdLst/>
              <a:ahLst/>
              <a:cxnLst/>
              <a:rect l="l" t="t" r="r" b="b"/>
              <a:pathLst>
                <a:path w="74288" h="75453" extrusionOk="0">
                  <a:moveTo>
                    <a:pt x="44943" y="0"/>
                  </a:moveTo>
                  <a:cubicBezTo>
                    <a:pt x="42309" y="0"/>
                    <a:pt x="39681" y="557"/>
                    <a:pt x="37235" y="1675"/>
                  </a:cubicBezTo>
                  <a:lnTo>
                    <a:pt x="24044" y="7571"/>
                  </a:lnTo>
                  <a:lnTo>
                    <a:pt x="10852" y="13438"/>
                  </a:lnTo>
                  <a:cubicBezTo>
                    <a:pt x="6262" y="15505"/>
                    <a:pt x="2706" y="19335"/>
                    <a:pt x="943" y="24046"/>
                  </a:cubicBezTo>
                  <a:cubicBezTo>
                    <a:pt x="1" y="26630"/>
                    <a:pt x="153" y="29487"/>
                    <a:pt x="1429" y="31949"/>
                  </a:cubicBezTo>
                  <a:lnTo>
                    <a:pt x="19302" y="66144"/>
                  </a:lnTo>
                  <a:cubicBezTo>
                    <a:pt x="22388" y="72029"/>
                    <a:pt x="28415" y="75453"/>
                    <a:pt x="34682" y="75453"/>
                  </a:cubicBezTo>
                  <a:cubicBezTo>
                    <a:pt x="37057" y="75453"/>
                    <a:pt x="39467" y="74961"/>
                    <a:pt x="41764" y="73925"/>
                  </a:cubicBezTo>
                  <a:lnTo>
                    <a:pt x="51825" y="69426"/>
                  </a:lnTo>
                  <a:lnTo>
                    <a:pt x="61886" y="64898"/>
                  </a:lnTo>
                  <a:cubicBezTo>
                    <a:pt x="70245" y="61128"/>
                    <a:pt x="74288" y="51523"/>
                    <a:pt x="71005" y="42922"/>
                  </a:cubicBezTo>
                  <a:lnTo>
                    <a:pt x="57327" y="6842"/>
                  </a:lnTo>
                  <a:cubicBezTo>
                    <a:pt x="56354" y="4319"/>
                    <a:pt x="54348" y="2313"/>
                    <a:pt x="51764" y="1280"/>
                  </a:cubicBezTo>
                  <a:cubicBezTo>
                    <a:pt x="49564" y="428"/>
                    <a:pt x="47251" y="0"/>
                    <a:pt x="449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093;p111">
              <a:extLst>
                <a:ext uri="{FF2B5EF4-FFF2-40B4-BE49-F238E27FC236}">
                  <a16:creationId xmlns:a16="http://schemas.microsoft.com/office/drawing/2014/main" id="{9540C962-5833-60A7-6487-0D0DCFCDE369}"/>
                </a:ext>
              </a:extLst>
            </p:cNvPr>
            <p:cNvSpPr/>
            <p:nvPr/>
          </p:nvSpPr>
          <p:spPr>
            <a:xfrm>
              <a:off x="139325" y="2982450"/>
              <a:ext cx="1435475" cy="804400"/>
            </a:xfrm>
            <a:custGeom>
              <a:avLst/>
              <a:gdLst/>
              <a:ahLst/>
              <a:cxnLst/>
              <a:rect l="l" t="t" r="r" b="b"/>
              <a:pathLst>
                <a:path w="57419" h="32176" extrusionOk="0">
                  <a:moveTo>
                    <a:pt x="44885" y="0"/>
                  </a:moveTo>
                  <a:cubicBezTo>
                    <a:pt x="42271" y="0"/>
                    <a:pt x="39664" y="548"/>
                    <a:pt x="37235" y="1658"/>
                  </a:cubicBezTo>
                  <a:lnTo>
                    <a:pt x="24044" y="7555"/>
                  </a:lnTo>
                  <a:lnTo>
                    <a:pt x="10882" y="13452"/>
                  </a:lnTo>
                  <a:cubicBezTo>
                    <a:pt x="6262" y="15488"/>
                    <a:pt x="2706" y="19318"/>
                    <a:pt x="943" y="24029"/>
                  </a:cubicBezTo>
                  <a:cubicBezTo>
                    <a:pt x="1" y="26613"/>
                    <a:pt x="153" y="29470"/>
                    <a:pt x="1460" y="31932"/>
                  </a:cubicBezTo>
                  <a:lnTo>
                    <a:pt x="1581" y="32175"/>
                  </a:lnTo>
                  <a:cubicBezTo>
                    <a:pt x="791" y="30017"/>
                    <a:pt x="791" y="27616"/>
                    <a:pt x="1581" y="25458"/>
                  </a:cubicBezTo>
                  <a:cubicBezTo>
                    <a:pt x="3344" y="20747"/>
                    <a:pt x="6931" y="16886"/>
                    <a:pt x="11521" y="14850"/>
                  </a:cubicBezTo>
                  <a:lnTo>
                    <a:pt x="24712" y="8953"/>
                  </a:lnTo>
                  <a:lnTo>
                    <a:pt x="37874" y="3056"/>
                  </a:lnTo>
                  <a:cubicBezTo>
                    <a:pt x="40338" y="1970"/>
                    <a:pt x="42976" y="1420"/>
                    <a:pt x="45611" y="1420"/>
                  </a:cubicBezTo>
                  <a:cubicBezTo>
                    <a:pt x="47916" y="1420"/>
                    <a:pt x="50219" y="1841"/>
                    <a:pt x="52403" y="2692"/>
                  </a:cubicBezTo>
                  <a:cubicBezTo>
                    <a:pt x="54561" y="3512"/>
                    <a:pt x="56354" y="5123"/>
                    <a:pt x="57418" y="7160"/>
                  </a:cubicBezTo>
                  <a:lnTo>
                    <a:pt x="57296" y="6917"/>
                  </a:lnTo>
                  <a:cubicBezTo>
                    <a:pt x="56324" y="4333"/>
                    <a:pt x="54287" y="2296"/>
                    <a:pt x="51764" y="1293"/>
                  </a:cubicBezTo>
                  <a:cubicBezTo>
                    <a:pt x="49546" y="435"/>
                    <a:pt x="47213" y="0"/>
                    <a:pt x="44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094;p111">
              <a:extLst>
                <a:ext uri="{FF2B5EF4-FFF2-40B4-BE49-F238E27FC236}">
                  <a16:creationId xmlns:a16="http://schemas.microsoft.com/office/drawing/2014/main" id="{A29917D2-DE79-FBDF-0B66-993E71744FED}"/>
                </a:ext>
              </a:extLst>
            </p:cNvPr>
            <p:cNvSpPr/>
            <p:nvPr/>
          </p:nvSpPr>
          <p:spPr>
            <a:xfrm>
              <a:off x="267000" y="3080500"/>
              <a:ext cx="1491675" cy="1479475"/>
            </a:xfrm>
            <a:custGeom>
              <a:avLst/>
              <a:gdLst/>
              <a:ahLst/>
              <a:cxnLst/>
              <a:rect l="l" t="t" r="r" b="b"/>
              <a:pathLst>
                <a:path w="59667" h="59179" extrusionOk="0">
                  <a:moveTo>
                    <a:pt x="39300" y="1"/>
                  </a:moveTo>
                  <a:cubicBezTo>
                    <a:pt x="37263" y="1"/>
                    <a:pt x="35199" y="445"/>
                    <a:pt x="33283" y="1323"/>
                  </a:cubicBezTo>
                  <a:lnTo>
                    <a:pt x="7751" y="12752"/>
                  </a:lnTo>
                  <a:cubicBezTo>
                    <a:pt x="4468" y="14180"/>
                    <a:pt x="1854" y="16825"/>
                    <a:pt x="486" y="19925"/>
                  </a:cubicBezTo>
                  <a:cubicBezTo>
                    <a:pt x="0" y="21080"/>
                    <a:pt x="30" y="22326"/>
                    <a:pt x="547" y="23360"/>
                  </a:cubicBezTo>
                  <a:lnTo>
                    <a:pt x="16323" y="53086"/>
                  </a:lnTo>
                  <a:cubicBezTo>
                    <a:pt x="18189" y="56629"/>
                    <a:pt x="21965" y="58617"/>
                    <a:pt x="26050" y="58617"/>
                  </a:cubicBezTo>
                  <a:cubicBezTo>
                    <a:pt x="27818" y="58617"/>
                    <a:pt x="29645" y="58244"/>
                    <a:pt x="31399" y="57463"/>
                  </a:cubicBezTo>
                  <a:lnTo>
                    <a:pt x="34803" y="55944"/>
                  </a:lnTo>
                  <a:cubicBezTo>
                    <a:pt x="35107" y="55806"/>
                    <a:pt x="35424" y="55740"/>
                    <a:pt x="35738" y="55740"/>
                  </a:cubicBezTo>
                  <a:cubicBezTo>
                    <a:pt x="36461" y="55740"/>
                    <a:pt x="37164" y="56089"/>
                    <a:pt x="37630" y="56704"/>
                  </a:cubicBezTo>
                  <a:cubicBezTo>
                    <a:pt x="38847" y="58259"/>
                    <a:pt x="40515" y="59179"/>
                    <a:pt x="42127" y="59179"/>
                  </a:cubicBezTo>
                  <a:cubicBezTo>
                    <a:pt x="42689" y="59179"/>
                    <a:pt x="43243" y="59067"/>
                    <a:pt x="43770" y="58831"/>
                  </a:cubicBezTo>
                  <a:cubicBezTo>
                    <a:pt x="45776" y="57919"/>
                    <a:pt x="46718" y="55457"/>
                    <a:pt x="46232" y="52843"/>
                  </a:cubicBezTo>
                  <a:cubicBezTo>
                    <a:pt x="46050" y="51719"/>
                    <a:pt x="46536" y="50655"/>
                    <a:pt x="47569" y="50199"/>
                  </a:cubicBezTo>
                  <a:lnTo>
                    <a:pt x="50943" y="48679"/>
                  </a:lnTo>
                  <a:cubicBezTo>
                    <a:pt x="56718" y="46095"/>
                    <a:pt x="59667" y="39864"/>
                    <a:pt x="57691" y="34545"/>
                  </a:cubicBezTo>
                  <a:lnTo>
                    <a:pt x="45989" y="3025"/>
                  </a:lnTo>
                  <a:cubicBezTo>
                    <a:pt x="45533" y="1931"/>
                    <a:pt x="44621" y="1080"/>
                    <a:pt x="43466" y="654"/>
                  </a:cubicBezTo>
                  <a:cubicBezTo>
                    <a:pt x="42129" y="217"/>
                    <a:pt x="40721" y="1"/>
                    <a:pt x="39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095;p111">
              <a:extLst>
                <a:ext uri="{FF2B5EF4-FFF2-40B4-BE49-F238E27FC236}">
                  <a16:creationId xmlns:a16="http://schemas.microsoft.com/office/drawing/2014/main" id="{97328749-A904-BC25-8A29-F473F46BB4D9}"/>
                </a:ext>
              </a:extLst>
            </p:cNvPr>
            <p:cNvSpPr/>
            <p:nvPr/>
          </p:nvSpPr>
          <p:spPr>
            <a:xfrm>
              <a:off x="401500" y="3210750"/>
              <a:ext cx="1230275" cy="1209300"/>
            </a:xfrm>
            <a:custGeom>
              <a:avLst/>
              <a:gdLst/>
              <a:ahLst/>
              <a:cxnLst/>
              <a:rect l="l" t="t" r="r" b="b"/>
              <a:pathLst>
                <a:path w="49211" h="48372" extrusionOk="0">
                  <a:moveTo>
                    <a:pt x="32408" y="1"/>
                  </a:moveTo>
                  <a:cubicBezTo>
                    <a:pt x="30747" y="1"/>
                    <a:pt x="29056" y="358"/>
                    <a:pt x="27478" y="1067"/>
                  </a:cubicBezTo>
                  <a:lnTo>
                    <a:pt x="6383" y="10551"/>
                  </a:lnTo>
                  <a:cubicBezTo>
                    <a:pt x="3739" y="11767"/>
                    <a:pt x="1520" y="13894"/>
                    <a:pt x="426" y="16478"/>
                  </a:cubicBezTo>
                  <a:cubicBezTo>
                    <a:pt x="0" y="17420"/>
                    <a:pt x="30" y="18454"/>
                    <a:pt x="486" y="19274"/>
                  </a:cubicBezTo>
                  <a:lnTo>
                    <a:pt x="13496" y="43834"/>
                  </a:lnTo>
                  <a:cubicBezTo>
                    <a:pt x="15022" y="46738"/>
                    <a:pt x="18131" y="48371"/>
                    <a:pt x="21502" y="48371"/>
                  </a:cubicBezTo>
                  <a:cubicBezTo>
                    <a:pt x="22964" y="48371"/>
                    <a:pt x="24475" y="48064"/>
                    <a:pt x="25928" y="47421"/>
                  </a:cubicBezTo>
                  <a:lnTo>
                    <a:pt x="41977" y="40186"/>
                  </a:lnTo>
                  <a:cubicBezTo>
                    <a:pt x="46779" y="38059"/>
                    <a:pt x="49211" y="32922"/>
                    <a:pt x="47569" y="28514"/>
                  </a:cubicBezTo>
                  <a:lnTo>
                    <a:pt x="37934" y="2496"/>
                  </a:lnTo>
                  <a:cubicBezTo>
                    <a:pt x="37569" y="1584"/>
                    <a:pt x="36840" y="855"/>
                    <a:pt x="35867" y="551"/>
                  </a:cubicBezTo>
                  <a:cubicBezTo>
                    <a:pt x="34765" y="183"/>
                    <a:pt x="33594" y="1"/>
                    <a:pt x="3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096;p111">
              <a:extLst>
                <a:ext uri="{FF2B5EF4-FFF2-40B4-BE49-F238E27FC236}">
                  <a16:creationId xmlns:a16="http://schemas.microsoft.com/office/drawing/2014/main" id="{CD093A00-9258-DAD9-6DA4-671988FF6021}"/>
                </a:ext>
              </a:extLst>
            </p:cNvPr>
            <p:cNvSpPr/>
            <p:nvPr/>
          </p:nvSpPr>
          <p:spPr>
            <a:xfrm>
              <a:off x="811075" y="3216150"/>
              <a:ext cx="599575" cy="1204325"/>
            </a:xfrm>
            <a:custGeom>
              <a:avLst/>
              <a:gdLst/>
              <a:ahLst/>
              <a:cxnLst/>
              <a:rect l="l" t="t" r="r" b="b"/>
              <a:pathLst>
                <a:path w="23983" h="48173" extrusionOk="0">
                  <a:moveTo>
                    <a:pt x="17782" y="0"/>
                  </a:moveTo>
                  <a:lnTo>
                    <a:pt x="0" y="46718"/>
                  </a:lnTo>
                  <a:cubicBezTo>
                    <a:pt x="1484" y="47661"/>
                    <a:pt x="3278" y="48172"/>
                    <a:pt x="5147" y="48172"/>
                  </a:cubicBezTo>
                  <a:cubicBezTo>
                    <a:pt x="6533" y="48172"/>
                    <a:pt x="7960" y="47891"/>
                    <a:pt x="9332" y="47296"/>
                  </a:cubicBezTo>
                  <a:lnTo>
                    <a:pt x="23983" y="8845"/>
                  </a:lnTo>
                  <a:lnTo>
                    <a:pt x="21551" y="2310"/>
                  </a:lnTo>
                  <a:cubicBezTo>
                    <a:pt x="21186" y="1398"/>
                    <a:pt x="20426" y="699"/>
                    <a:pt x="19484" y="365"/>
                  </a:cubicBezTo>
                  <a:cubicBezTo>
                    <a:pt x="18906" y="183"/>
                    <a:pt x="18359" y="61"/>
                    <a:pt x="177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097;p111">
              <a:extLst>
                <a:ext uri="{FF2B5EF4-FFF2-40B4-BE49-F238E27FC236}">
                  <a16:creationId xmlns:a16="http://schemas.microsoft.com/office/drawing/2014/main" id="{8E9E3636-2626-4EF5-4568-7940A34B9BE3}"/>
                </a:ext>
              </a:extLst>
            </p:cNvPr>
            <p:cNvSpPr/>
            <p:nvPr/>
          </p:nvSpPr>
          <p:spPr>
            <a:xfrm>
              <a:off x="602850" y="3262500"/>
              <a:ext cx="433175" cy="934675"/>
            </a:xfrm>
            <a:custGeom>
              <a:avLst/>
              <a:gdLst/>
              <a:ahLst/>
              <a:cxnLst/>
              <a:rect l="l" t="t" r="r" b="b"/>
              <a:pathLst>
                <a:path w="17327" h="37387" extrusionOk="0">
                  <a:moveTo>
                    <a:pt x="17326" y="0"/>
                  </a:moveTo>
                  <a:lnTo>
                    <a:pt x="10913" y="2888"/>
                  </a:lnTo>
                  <a:lnTo>
                    <a:pt x="1" y="31521"/>
                  </a:lnTo>
                  <a:lnTo>
                    <a:pt x="3071" y="37387"/>
                  </a:lnTo>
                  <a:lnTo>
                    <a:pt x="17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098;p111">
              <a:extLst>
                <a:ext uri="{FF2B5EF4-FFF2-40B4-BE49-F238E27FC236}">
                  <a16:creationId xmlns:a16="http://schemas.microsoft.com/office/drawing/2014/main" id="{9D18F911-4C8E-2CBC-3B48-187FC5C85390}"/>
                </a:ext>
              </a:extLst>
            </p:cNvPr>
            <p:cNvSpPr/>
            <p:nvPr/>
          </p:nvSpPr>
          <p:spPr>
            <a:xfrm>
              <a:off x="1210025" y="3620400"/>
              <a:ext cx="334375" cy="705200"/>
            </a:xfrm>
            <a:custGeom>
              <a:avLst/>
              <a:gdLst/>
              <a:ahLst/>
              <a:cxnLst/>
              <a:rect l="l" t="t" r="r" b="b"/>
              <a:pathLst>
                <a:path w="13375" h="28208" extrusionOk="0">
                  <a:moveTo>
                    <a:pt x="10760" y="1"/>
                  </a:moveTo>
                  <a:lnTo>
                    <a:pt x="0" y="28208"/>
                  </a:lnTo>
                  <a:lnTo>
                    <a:pt x="6414" y="25320"/>
                  </a:lnTo>
                  <a:lnTo>
                    <a:pt x="13374" y="7083"/>
                  </a:lnTo>
                  <a:lnTo>
                    <a:pt x="10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099;p111">
              <a:extLst>
                <a:ext uri="{FF2B5EF4-FFF2-40B4-BE49-F238E27FC236}">
                  <a16:creationId xmlns:a16="http://schemas.microsoft.com/office/drawing/2014/main" id="{5003B66A-16E2-249A-C92B-7F019107935C}"/>
                </a:ext>
              </a:extLst>
            </p:cNvPr>
            <p:cNvSpPr/>
            <p:nvPr/>
          </p:nvSpPr>
          <p:spPr>
            <a:xfrm>
              <a:off x="901500" y="4572350"/>
              <a:ext cx="276725" cy="168750"/>
            </a:xfrm>
            <a:custGeom>
              <a:avLst/>
              <a:gdLst/>
              <a:ahLst/>
              <a:cxnLst/>
              <a:rect l="l" t="t" r="r" b="b"/>
              <a:pathLst>
                <a:path w="11069" h="6750" extrusionOk="0">
                  <a:moveTo>
                    <a:pt x="7701" y="0"/>
                  </a:moveTo>
                  <a:cubicBezTo>
                    <a:pt x="7499" y="0"/>
                    <a:pt x="7292" y="23"/>
                    <a:pt x="7083" y="69"/>
                  </a:cubicBezTo>
                  <a:lnTo>
                    <a:pt x="1004" y="1437"/>
                  </a:lnTo>
                  <a:cubicBezTo>
                    <a:pt x="365" y="1589"/>
                    <a:pt x="0" y="2288"/>
                    <a:pt x="274" y="2896"/>
                  </a:cubicBezTo>
                  <a:cubicBezTo>
                    <a:pt x="915" y="4358"/>
                    <a:pt x="2379" y="6750"/>
                    <a:pt x="5303" y="6750"/>
                  </a:cubicBezTo>
                  <a:cubicBezTo>
                    <a:pt x="5845" y="6750"/>
                    <a:pt x="6437" y="6668"/>
                    <a:pt x="7083" y="6483"/>
                  </a:cubicBezTo>
                  <a:cubicBezTo>
                    <a:pt x="8754" y="6027"/>
                    <a:pt x="9727" y="4963"/>
                    <a:pt x="10244" y="3808"/>
                  </a:cubicBezTo>
                  <a:cubicBezTo>
                    <a:pt x="11068" y="1966"/>
                    <a:pt x="9606" y="0"/>
                    <a:pt x="7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100;p111">
              <a:extLst>
                <a:ext uri="{FF2B5EF4-FFF2-40B4-BE49-F238E27FC236}">
                  <a16:creationId xmlns:a16="http://schemas.microsoft.com/office/drawing/2014/main" id="{9E4BBD9C-0A75-73FA-2A12-171BDED96EAE}"/>
                </a:ext>
              </a:extLst>
            </p:cNvPr>
            <p:cNvSpPr/>
            <p:nvPr/>
          </p:nvSpPr>
          <p:spPr>
            <a:xfrm>
              <a:off x="903775" y="4573350"/>
              <a:ext cx="264550" cy="77500"/>
            </a:xfrm>
            <a:custGeom>
              <a:avLst/>
              <a:gdLst/>
              <a:ahLst/>
              <a:cxnLst/>
              <a:rect l="l" t="t" r="r" b="b"/>
              <a:pathLst>
                <a:path w="10582" h="3100" extrusionOk="0">
                  <a:moveTo>
                    <a:pt x="7568" y="1"/>
                  </a:moveTo>
                  <a:cubicBezTo>
                    <a:pt x="7380" y="1"/>
                    <a:pt x="7187" y="20"/>
                    <a:pt x="6992" y="60"/>
                  </a:cubicBezTo>
                  <a:lnTo>
                    <a:pt x="913" y="1427"/>
                  </a:lnTo>
                  <a:cubicBezTo>
                    <a:pt x="365" y="1549"/>
                    <a:pt x="1" y="2126"/>
                    <a:pt x="122" y="2704"/>
                  </a:cubicBezTo>
                  <a:cubicBezTo>
                    <a:pt x="183" y="2339"/>
                    <a:pt x="517" y="2035"/>
                    <a:pt x="882" y="1974"/>
                  </a:cubicBezTo>
                  <a:lnTo>
                    <a:pt x="6961" y="607"/>
                  </a:lnTo>
                  <a:cubicBezTo>
                    <a:pt x="7170" y="558"/>
                    <a:pt x="7376" y="535"/>
                    <a:pt x="7578" y="535"/>
                  </a:cubicBezTo>
                  <a:cubicBezTo>
                    <a:pt x="9028" y="535"/>
                    <a:pt x="10255" y="1712"/>
                    <a:pt x="10335" y="3099"/>
                  </a:cubicBezTo>
                  <a:cubicBezTo>
                    <a:pt x="10581" y="1513"/>
                    <a:pt x="9253" y="1"/>
                    <a:pt x="7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101;p111">
              <a:extLst>
                <a:ext uri="{FF2B5EF4-FFF2-40B4-BE49-F238E27FC236}">
                  <a16:creationId xmlns:a16="http://schemas.microsoft.com/office/drawing/2014/main" id="{FCE1AA60-F9B0-B4D9-DFAD-B1E7F74D0D8A}"/>
                </a:ext>
              </a:extLst>
            </p:cNvPr>
            <p:cNvSpPr/>
            <p:nvPr/>
          </p:nvSpPr>
          <p:spPr>
            <a:xfrm>
              <a:off x="1009500" y="4629175"/>
              <a:ext cx="75925" cy="77425"/>
            </a:xfrm>
            <a:custGeom>
              <a:avLst/>
              <a:gdLst/>
              <a:ahLst/>
              <a:cxnLst/>
              <a:rect l="l" t="t" r="r" b="b"/>
              <a:pathLst>
                <a:path w="3037" h="3097" extrusionOk="0">
                  <a:moveTo>
                    <a:pt x="875" y="0"/>
                  </a:moveTo>
                  <a:cubicBezTo>
                    <a:pt x="746" y="0"/>
                    <a:pt x="614" y="88"/>
                    <a:pt x="574" y="228"/>
                  </a:cubicBezTo>
                  <a:lnTo>
                    <a:pt x="27" y="2751"/>
                  </a:lnTo>
                  <a:cubicBezTo>
                    <a:pt x="1" y="2935"/>
                    <a:pt x="134" y="3097"/>
                    <a:pt x="329" y="3097"/>
                  </a:cubicBezTo>
                  <a:cubicBezTo>
                    <a:pt x="359" y="3097"/>
                    <a:pt x="390" y="3093"/>
                    <a:pt x="422" y="3085"/>
                  </a:cubicBezTo>
                  <a:lnTo>
                    <a:pt x="2763" y="2355"/>
                  </a:lnTo>
                  <a:cubicBezTo>
                    <a:pt x="3006" y="2295"/>
                    <a:pt x="3036" y="2021"/>
                    <a:pt x="2884" y="1869"/>
                  </a:cubicBezTo>
                  <a:lnTo>
                    <a:pt x="1060" y="76"/>
                  </a:lnTo>
                  <a:cubicBezTo>
                    <a:pt x="1009" y="24"/>
                    <a:pt x="942" y="0"/>
                    <a:pt x="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102;p111">
              <a:extLst>
                <a:ext uri="{FF2B5EF4-FFF2-40B4-BE49-F238E27FC236}">
                  <a16:creationId xmlns:a16="http://schemas.microsoft.com/office/drawing/2014/main" id="{FE5B3053-2ED7-C9F6-4A1C-2D6946DBE933}"/>
                </a:ext>
              </a:extLst>
            </p:cNvPr>
            <p:cNvSpPr/>
            <p:nvPr/>
          </p:nvSpPr>
          <p:spPr>
            <a:xfrm>
              <a:off x="1520800" y="4260525"/>
              <a:ext cx="254600" cy="222700"/>
            </a:xfrm>
            <a:custGeom>
              <a:avLst/>
              <a:gdLst/>
              <a:ahLst/>
              <a:cxnLst/>
              <a:rect l="l" t="t" r="r" b="b"/>
              <a:pathLst>
                <a:path w="10184" h="8908" extrusionOk="0">
                  <a:moveTo>
                    <a:pt x="7433" y="1"/>
                  </a:moveTo>
                  <a:cubicBezTo>
                    <a:pt x="7227" y="1"/>
                    <a:pt x="7019" y="65"/>
                    <a:pt x="6840" y="202"/>
                  </a:cubicBezTo>
                  <a:lnTo>
                    <a:pt x="1764" y="3849"/>
                  </a:lnTo>
                  <a:cubicBezTo>
                    <a:pt x="1" y="5126"/>
                    <a:pt x="335" y="7983"/>
                    <a:pt x="2463" y="8682"/>
                  </a:cubicBezTo>
                  <a:cubicBezTo>
                    <a:pt x="2929" y="8822"/>
                    <a:pt x="3422" y="8908"/>
                    <a:pt x="3937" y="8908"/>
                  </a:cubicBezTo>
                  <a:cubicBezTo>
                    <a:pt x="4765" y="8908"/>
                    <a:pt x="5648" y="8685"/>
                    <a:pt x="6566" y="8104"/>
                  </a:cubicBezTo>
                  <a:cubicBezTo>
                    <a:pt x="10184" y="5794"/>
                    <a:pt x="9211" y="2329"/>
                    <a:pt x="8390" y="627"/>
                  </a:cubicBezTo>
                  <a:cubicBezTo>
                    <a:pt x="8211" y="229"/>
                    <a:pt x="7824" y="1"/>
                    <a:pt x="7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103;p111">
              <a:extLst>
                <a:ext uri="{FF2B5EF4-FFF2-40B4-BE49-F238E27FC236}">
                  <a16:creationId xmlns:a16="http://schemas.microsoft.com/office/drawing/2014/main" id="{9381E2F7-33CE-F648-4C77-7F113F2B03B6}"/>
                </a:ext>
              </a:extLst>
            </p:cNvPr>
            <p:cNvSpPr/>
            <p:nvPr/>
          </p:nvSpPr>
          <p:spPr>
            <a:xfrm>
              <a:off x="1525375" y="4260525"/>
              <a:ext cx="202900" cy="209450"/>
            </a:xfrm>
            <a:custGeom>
              <a:avLst/>
              <a:gdLst/>
              <a:ahLst/>
              <a:cxnLst/>
              <a:rect l="l" t="t" r="r" b="b"/>
              <a:pathLst>
                <a:path w="8116" h="8378" extrusionOk="0">
                  <a:moveTo>
                    <a:pt x="7292" y="1"/>
                  </a:moveTo>
                  <a:cubicBezTo>
                    <a:pt x="7075" y="1"/>
                    <a:pt x="6854" y="66"/>
                    <a:pt x="6657" y="202"/>
                  </a:cubicBezTo>
                  <a:lnTo>
                    <a:pt x="1581" y="3849"/>
                  </a:lnTo>
                  <a:cubicBezTo>
                    <a:pt x="0" y="4974"/>
                    <a:pt x="92" y="7375"/>
                    <a:pt x="1611" y="8378"/>
                  </a:cubicBezTo>
                  <a:cubicBezTo>
                    <a:pt x="517" y="7223"/>
                    <a:pt x="547" y="5217"/>
                    <a:pt x="2006" y="4183"/>
                  </a:cubicBezTo>
                  <a:lnTo>
                    <a:pt x="7052" y="536"/>
                  </a:lnTo>
                  <a:cubicBezTo>
                    <a:pt x="7273" y="407"/>
                    <a:pt x="7493" y="356"/>
                    <a:pt x="7707" y="356"/>
                  </a:cubicBezTo>
                  <a:cubicBezTo>
                    <a:pt x="7847" y="356"/>
                    <a:pt x="7984" y="378"/>
                    <a:pt x="8116" y="414"/>
                  </a:cubicBezTo>
                  <a:cubicBezTo>
                    <a:pt x="7917" y="143"/>
                    <a:pt x="7610" y="1"/>
                    <a:pt x="7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04;p111">
              <a:extLst>
                <a:ext uri="{FF2B5EF4-FFF2-40B4-BE49-F238E27FC236}">
                  <a16:creationId xmlns:a16="http://schemas.microsoft.com/office/drawing/2014/main" id="{42C68FC9-6708-D72D-C7A5-35A2257FF8A4}"/>
                </a:ext>
              </a:extLst>
            </p:cNvPr>
            <p:cNvSpPr/>
            <p:nvPr/>
          </p:nvSpPr>
          <p:spPr>
            <a:xfrm>
              <a:off x="1606675" y="4344400"/>
              <a:ext cx="75100" cy="78375"/>
            </a:xfrm>
            <a:custGeom>
              <a:avLst/>
              <a:gdLst/>
              <a:ahLst/>
              <a:cxnLst/>
              <a:rect l="l" t="t" r="r" b="b"/>
              <a:pathLst>
                <a:path w="3004" h="3135" extrusionOk="0">
                  <a:moveTo>
                    <a:pt x="2381" y="1"/>
                  </a:moveTo>
                  <a:cubicBezTo>
                    <a:pt x="2314" y="1"/>
                    <a:pt x="2246" y="21"/>
                    <a:pt x="2189" y="68"/>
                  </a:cubicBezTo>
                  <a:lnTo>
                    <a:pt x="213" y="1679"/>
                  </a:lnTo>
                  <a:cubicBezTo>
                    <a:pt x="1" y="1771"/>
                    <a:pt x="92" y="2075"/>
                    <a:pt x="274" y="2166"/>
                  </a:cubicBezTo>
                  <a:lnTo>
                    <a:pt x="2554" y="3108"/>
                  </a:lnTo>
                  <a:cubicBezTo>
                    <a:pt x="2603" y="3126"/>
                    <a:pt x="2650" y="3135"/>
                    <a:pt x="2694" y="3135"/>
                  </a:cubicBezTo>
                  <a:cubicBezTo>
                    <a:pt x="2872" y="3135"/>
                    <a:pt x="3004" y="2999"/>
                    <a:pt x="2979" y="2804"/>
                  </a:cubicBezTo>
                  <a:lnTo>
                    <a:pt x="2675" y="251"/>
                  </a:lnTo>
                  <a:cubicBezTo>
                    <a:pt x="2675" y="104"/>
                    <a:pt x="2531" y="1"/>
                    <a:pt x="23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105;p111">
              <a:extLst>
                <a:ext uri="{FF2B5EF4-FFF2-40B4-BE49-F238E27FC236}">
                  <a16:creationId xmlns:a16="http://schemas.microsoft.com/office/drawing/2014/main" id="{8A6FF04C-5CD7-F1BF-276B-5C988F0E59DB}"/>
                </a:ext>
              </a:extLst>
            </p:cNvPr>
            <p:cNvSpPr/>
            <p:nvPr/>
          </p:nvSpPr>
          <p:spPr>
            <a:xfrm>
              <a:off x="1328550" y="4607500"/>
              <a:ext cx="297150" cy="407325"/>
            </a:xfrm>
            <a:custGeom>
              <a:avLst/>
              <a:gdLst/>
              <a:ahLst/>
              <a:cxnLst/>
              <a:rect l="l" t="t" r="r" b="b"/>
              <a:pathLst>
                <a:path w="11886" h="16293" extrusionOk="0">
                  <a:moveTo>
                    <a:pt x="5746" y="1"/>
                  </a:moveTo>
                  <a:lnTo>
                    <a:pt x="1" y="2584"/>
                  </a:lnTo>
                  <a:lnTo>
                    <a:pt x="6141" y="16293"/>
                  </a:lnTo>
                  <a:lnTo>
                    <a:pt x="11886" y="13709"/>
                  </a:lnTo>
                  <a:lnTo>
                    <a:pt x="57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106;p111">
              <a:extLst>
                <a:ext uri="{FF2B5EF4-FFF2-40B4-BE49-F238E27FC236}">
                  <a16:creationId xmlns:a16="http://schemas.microsoft.com/office/drawing/2014/main" id="{D698EBBA-DCFB-7E3E-3E83-211DFF0D1E12}"/>
                </a:ext>
              </a:extLst>
            </p:cNvPr>
            <p:cNvSpPr/>
            <p:nvPr/>
          </p:nvSpPr>
          <p:spPr>
            <a:xfrm>
              <a:off x="1328550" y="4607500"/>
              <a:ext cx="158100" cy="95000"/>
            </a:xfrm>
            <a:custGeom>
              <a:avLst/>
              <a:gdLst/>
              <a:ahLst/>
              <a:cxnLst/>
              <a:rect l="l" t="t" r="r" b="b"/>
              <a:pathLst>
                <a:path w="6324" h="3800" extrusionOk="0">
                  <a:moveTo>
                    <a:pt x="5776" y="1"/>
                  </a:moveTo>
                  <a:lnTo>
                    <a:pt x="1" y="2584"/>
                  </a:lnTo>
                  <a:lnTo>
                    <a:pt x="548" y="3800"/>
                  </a:lnTo>
                  <a:lnTo>
                    <a:pt x="6323" y="1216"/>
                  </a:lnTo>
                  <a:lnTo>
                    <a:pt x="5776" y="1"/>
                  </a:lnTo>
                  <a:close/>
                </a:path>
              </a:pathLst>
            </a:custGeom>
            <a:solidFill>
              <a:srgbClr val="E1E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07;p111">
              <a:extLst>
                <a:ext uri="{FF2B5EF4-FFF2-40B4-BE49-F238E27FC236}">
                  <a16:creationId xmlns:a16="http://schemas.microsoft.com/office/drawing/2014/main" id="{0A7FEED6-A19D-1AAF-A59E-E22ECB82F828}"/>
                </a:ext>
              </a:extLst>
            </p:cNvPr>
            <p:cNvSpPr/>
            <p:nvPr/>
          </p:nvSpPr>
          <p:spPr>
            <a:xfrm>
              <a:off x="1277650" y="4569500"/>
              <a:ext cx="243950" cy="140600"/>
            </a:xfrm>
            <a:custGeom>
              <a:avLst/>
              <a:gdLst/>
              <a:ahLst/>
              <a:cxnLst/>
              <a:rect l="l" t="t" r="r" b="b"/>
              <a:pathLst>
                <a:path w="9758" h="5624" extrusionOk="0">
                  <a:moveTo>
                    <a:pt x="9089" y="1"/>
                  </a:moveTo>
                  <a:lnTo>
                    <a:pt x="0" y="4074"/>
                  </a:lnTo>
                  <a:lnTo>
                    <a:pt x="669" y="5624"/>
                  </a:lnTo>
                  <a:lnTo>
                    <a:pt x="9757" y="1551"/>
                  </a:lnTo>
                  <a:lnTo>
                    <a:pt x="90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108;p111">
              <a:extLst>
                <a:ext uri="{FF2B5EF4-FFF2-40B4-BE49-F238E27FC236}">
                  <a16:creationId xmlns:a16="http://schemas.microsoft.com/office/drawing/2014/main" id="{CB873BD0-6237-85D2-069E-373352B84FD0}"/>
                </a:ext>
              </a:extLst>
            </p:cNvPr>
            <p:cNvSpPr/>
            <p:nvPr/>
          </p:nvSpPr>
          <p:spPr>
            <a:xfrm>
              <a:off x="1497250" y="4883350"/>
              <a:ext cx="70700" cy="105650"/>
            </a:xfrm>
            <a:custGeom>
              <a:avLst/>
              <a:gdLst/>
              <a:ahLst/>
              <a:cxnLst/>
              <a:rect l="l" t="t" r="r" b="b"/>
              <a:pathLst>
                <a:path w="2828" h="4226" extrusionOk="0">
                  <a:moveTo>
                    <a:pt x="1186" y="0"/>
                  </a:moveTo>
                  <a:lnTo>
                    <a:pt x="1" y="547"/>
                  </a:lnTo>
                  <a:lnTo>
                    <a:pt x="1672" y="4225"/>
                  </a:lnTo>
                  <a:lnTo>
                    <a:pt x="2827" y="3678"/>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109;p111">
              <a:extLst>
                <a:ext uri="{FF2B5EF4-FFF2-40B4-BE49-F238E27FC236}">
                  <a16:creationId xmlns:a16="http://schemas.microsoft.com/office/drawing/2014/main" id="{7C72F079-2A58-5BAA-646E-6A19ADAA0B8E}"/>
                </a:ext>
              </a:extLst>
            </p:cNvPr>
            <p:cNvSpPr/>
            <p:nvPr/>
          </p:nvSpPr>
          <p:spPr>
            <a:xfrm>
              <a:off x="1191775" y="2981300"/>
              <a:ext cx="804000" cy="2032775"/>
            </a:xfrm>
            <a:custGeom>
              <a:avLst/>
              <a:gdLst/>
              <a:ahLst/>
              <a:cxnLst/>
              <a:rect l="l" t="t" r="r" b="b"/>
              <a:pathLst>
                <a:path w="32160" h="81311" extrusionOk="0">
                  <a:moveTo>
                    <a:pt x="2857" y="0"/>
                  </a:moveTo>
                  <a:cubicBezTo>
                    <a:pt x="1900" y="0"/>
                    <a:pt x="945" y="72"/>
                    <a:pt x="1" y="215"/>
                  </a:cubicBezTo>
                  <a:cubicBezTo>
                    <a:pt x="1338" y="397"/>
                    <a:pt x="2675" y="792"/>
                    <a:pt x="3952" y="1279"/>
                  </a:cubicBezTo>
                  <a:cubicBezTo>
                    <a:pt x="6536" y="2282"/>
                    <a:pt x="8542" y="4318"/>
                    <a:pt x="9514" y="6902"/>
                  </a:cubicBezTo>
                  <a:lnTo>
                    <a:pt x="23193" y="43012"/>
                  </a:lnTo>
                  <a:cubicBezTo>
                    <a:pt x="26445" y="51583"/>
                    <a:pt x="22433" y="61219"/>
                    <a:pt x="14074" y="64957"/>
                  </a:cubicBezTo>
                  <a:lnTo>
                    <a:pt x="6870" y="68210"/>
                  </a:lnTo>
                  <a:lnTo>
                    <a:pt x="11642" y="78757"/>
                  </a:lnTo>
                  <a:lnTo>
                    <a:pt x="10670" y="79182"/>
                  </a:lnTo>
                  <a:lnTo>
                    <a:pt x="11642" y="81310"/>
                  </a:lnTo>
                  <a:lnTo>
                    <a:pt x="13922" y="80277"/>
                  </a:lnTo>
                  <a:lnTo>
                    <a:pt x="15077" y="79760"/>
                  </a:lnTo>
                  <a:lnTo>
                    <a:pt x="17357" y="78727"/>
                  </a:lnTo>
                  <a:lnTo>
                    <a:pt x="12615" y="68149"/>
                  </a:lnTo>
                  <a:lnTo>
                    <a:pt x="19788" y="64927"/>
                  </a:lnTo>
                  <a:cubicBezTo>
                    <a:pt x="28147" y="61219"/>
                    <a:pt x="32159" y="51553"/>
                    <a:pt x="28907" y="43012"/>
                  </a:cubicBezTo>
                  <a:lnTo>
                    <a:pt x="15229" y="6902"/>
                  </a:lnTo>
                  <a:cubicBezTo>
                    <a:pt x="14256" y="4318"/>
                    <a:pt x="12250" y="2312"/>
                    <a:pt x="9697" y="1279"/>
                  </a:cubicBezTo>
                  <a:cubicBezTo>
                    <a:pt x="7484" y="419"/>
                    <a:pt x="5164" y="0"/>
                    <a:pt x="2857"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110;p111">
              <a:extLst>
                <a:ext uri="{FF2B5EF4-FFF2-40B4-BE49-F238E27FC236}">
                  <a16:creationId xmlns:a16="http://schemas.microsoft.com/office/drawing/2014/main" id="{5DCB9FAF-5908-863F-FD55-DD0D2A7C0DBD}"/>
                </a:ext>
              </a:extLst>
            </p:cNvPr>
            <p:cNvSpPr/>
            <p:nvPr/>
          </p:nvSpPr>
          <p:spPr>
            <a:xfrm>
              <a:off x="241900" y="3467075"/>
              <a:ext cx="310075" cy="639800"/>
            </a:xfrm>
            <a:custGeom>
              <a:avLst/>
              <a:gdLst/>
              <a:ahLst/>
              <a:cxnLst/>
              <a:rect l="l" t="t" r="r" b="b"/>
              <a:pathLst>
                <a:path w="12403" h="25592" extrusionOk="0">
                  <a:moveTo>
                    <a:pt x="7256" y="1"/>
                  </a:moveTo>
                  <a:cubicBezTo>
                    <a:pt x="5923" y="1"/>
                    <a:pt x="4591" y="366"/>
                    <a:pt x="3466" y="1088"/>
                  </a:cubicBezTo>
                  <a:cubicBezTo>
                    <a:pt x="1247" y="2456"/>
                    <a:pt x="1" y="4796"/>
                    <a:pt x="1" y="7228"/>
                  </a:cubicBezTo>
                  <a:cubicBezTo>
                    <a:pt x="1" y="8565"/>
                    <a:pt x="335" y="9903"/>
                    <a:pt x="1095" y="11119"/>
                  </a:cubicBezTo>
                  <a:cubicBezTo>
                    <a:pt x="2281" y="13064"/>
                    <a:pt x="3496" y="14948"/>
                    <a:pt x="4682" y="16894"/>
                  </a:cubicBezTo>
                  <a:cubicBezTo>
                    <a:pt x="5776" y="18626"/>
                    <a:pt x="6840" y="20389"/>
                    <a:pt x="7934" y="22122"/>
                  </a:cubicBezTo>
                  <a:cubicBezTo>
                    <a:pt x="8512" y="23034"/>
                    <a:pt x="8907" y="24097"/>
                    <a:pt x="9606" y="24949"/>
                  </a:cubicBezTo>
                  <a:cubicBezTo>
                    <a:pt x="9971" y="25313"/>
                    <a:pt x="10427" y="25556"/>
                    <a:pt x="10883" y="25587"/>
                  </a:cubicBezTo>
                  <a:cubicBezTo>
                    <a:pt x="10928" y="25590"/>
                    <a:pt x="10972" y="25592"/>
                    <a:pt x="11014" y="25592"/>
                  </a:cubicBezTo>
                  <a:cubicBezTo>
                    <a:pt x="12094" y="25592"/>
                    <a:pt x="12041" y="24489"/>
                    <a:pt x="12129" y="23611"/>
                  </a:cubicBezTo>
                  <a:cubicBezTo>
                    <a:pt x="12342" y="20693"/>
                    <a:pt x="11612" y="17806"/>
                    <a:pt x="11065" y="14948"/>
                  </a:cubicBezTo>
                  <a:cubicBezTo>
                    <a:pt x="10487" y="12061"/>
                    <a:pt x="10092" y="9021"/>
                    <a:pt x="11095" y="6286"/>
                  </a:cubicBezTo>
                  <a:cubicBezTo>
                    <a:pt x="11430" y="5313"/>
                    <a:pt x="11916" y="4401"/>
                    <a:pt x="12068" y="3368"/>
                  </a:cubicBezTo>
                  <a:cubicBezTo>
                    <a:pt x="12402" y="1149"/>
                    <a:pt x="10700" y="632"/>
                    <a:pt x="8968" y="207"/>
                  </a:cubicBezTo>
                  <a:cubicBezTo>
                    <a:pt x="8408" y="69"/>
                    <a:pt x="7832" y="1"/>
                    <a:pt x="7256"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4163;p111">
            <a:extLst>
              <a:ext uri="{FF2B5EF4-FFF2-40B4-BE49-F238E27FC236}">
                <a16:creationId xmlns:a16="http://schemas.microsoft.com/office/drawing/2014/main" id="{6A4E4D3D-9182-C930-64F4-3200939A78A8}"/>
              </a:ext>
            </a:extLst>
          </p:cNvPr>
          <p:cNvGrpSpPr/>
          <p:nvPr/>
        </p:nvGrpSpPr>
        <p:grpSpPr>
          <a:xfrm>
            <a:off x="6602304" y="3749583"/>
            <a:ext cx="2203296" cy="1246818"/>
            <a:chOff x="6251083" y="771086"/>
            <a:chExt cx="2203296" cy="1246818"/>
          </a:xfrm>
        </p:grpSpPr>
        <p:grpSp>
          <p:nvGrpSpPr>
            <p:cNvPr id="28" name="Google Shape;4164;p111">
              <a:extLst>
                <a:ext uri="{FF2B5EF4-FFF2-40B4-BE49-F238E27FC236}">
                  <a16:creationId xmlns:a16="http://schemas.microsoft.com/office/drawing/2014/main" id="{F5D6037B-D0CF-630B-7435-B7E54518D010}"/>
                </a:ext>
              </a:extLst>
            </p:cNvPr>
            <p:cNvGrpSpPr/>
            <p:nvPr/>
          </p:nvGrpSpPr>
          <p:grpSpPr>
            <a:xfrm>
              <a:off x="6251083" y="771086"/>
              <a:ext cx="2203296" cy="1246818"/>
              <a:chOff x="4393975" y="664425"/>
              <a:chExt cx="2801750" cy="1585475"/>
            </a:xfrm>
          </p:grpSpPr>
          <p:sp>
            <p:nvSpPr>
              <p:cNvPr id="30" name="Google Shape;4165;p111">
                <a:extLst>
                  <a:ext uri="{FF2B5EF4-FFF2-40B4-BE49-F238E27FC236}">
                    <a16:creationId xmlns:a16="http://schemas.microsoft.com/office/drawing/2014/main" id="{5A10611D-266B-A8BF-109B-AB8C975B4578}"/>
                  </a:ext>
                </a:extLst>
              </p:cNvPr>
              <p:cNvSpPr/>
              <p:nvPr/>
            </p:nvSpPr>
            <p:spPr>
              <a:xfrm>
                <a:off x="5159175" y="1059150"/>
                <a:ext cx="117800" cy="100750"/>
              </a:xfrm>
              <a:custGeom>
                <a:avLst/>
                <a:gdLst/>
                <a:ahLst/>
                <a:cxnLst/>
                <a:rect l="l" t="t" r="r" b="b"/>
                <a:pathLst>
                  <a:path w="4712" h="4030" extrusionOk="0">
                    <a:moveTo>
                      <a:pt x="1734" y="1"/>
                    </a:moveTo>
                    <a:cubicBezTo>
                      <a:pt x="1186" y="1"/>
                      <a:pt x="654" y="313"/>
                      <a:pt x="396" y="808"/>
                    </a:cubicBezTo>
                    <a:cubicBezTo>
                      <a:pt x="1" y="1537"/>
                      <a:pt x="305" y="2449"/>
                      <a:pt x="1034" y="2814"/>
                    </a:cubicBezTo>
                    <a:lnTo>
                      <a:pt x="3344" y="4030"/>
                    </a:lnTo>
                    <a:lnTo>
                      <a:pt x="4712" y="1385"/>
                    </a:lnTo>
                    <a:lnTo>
                      <a:pt x="2402" y="170"/>
                    </a:lnTo>
                    <a:cubicBezTo>
                      <a:pt x="2189" y="54"/>
                      <a:pt x="1960"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166;p111">
                <a:extLst>
                  <a:ext uri="{FF2B5EF4-FFF2-40B4-BE49-F238E27FC236}">
                    <a16:creationId xmlns:a16="http://schemas.microsoft.com/office/drawing/2014/main" id="{D10B655E-9AB2-B478-B811-0CCABCC46C90}"/>
                  </a:ext>
                </a:extLst>
              </p:cNvPr>
              <p:cNvSpPr/>
              <p:nvPr/>
            </p:nvSpPr>
            <p:spPr>
              <a:xfrm>
                <a:off x="6982150" y="1920225"/>
                <a:ext cx="213575" cy="329675"/>
              </a:xfrm>
              <a:custGeom>
                <a:avLst/>
                <a:gdLst/>
                <a:ahLst/>
                <a:cxnLst/>
                <a:rect l="l" t="t" r="r" b="b"/>
                <a:pathLst>
                  <a:path w="8543" h="13187" extrusionOk="0">
                    <a:moveTo>
                      <a:pt x="7082" y="0"/>
                    </a:moveTo>
                    <a:cubicBezTo>
                      <a:pt x="6625" y="0"/>
                      <a:pt x="6190" y="261"/>
                      <a:pt x="5958" y="681"/>
                    </a:cubicBezTo>
                    <a:lnTo>
                      <a:pt x="335" y="11320"/>
                    </a:lnTo>
                    <a:cubicBezTo>
                      <a:pt x="1" y="11928"/>
                      <a:pt x="244" y="12718"/>
                      <a:pt x="882" y="13022"/>
                    </a:cubicBezTo>
                    <a:cubicBezTo>
                      <a:pt x="1070" y="13135"/>
                      <a:pt x="1272" y="13186"/>
                      <a:pt x="1471" y="13186"/>
                    </a:cubicBezTo>
                    <a:cubicBezTo>
                      <a:pt x="1918" y="13186"/>
                      <a:pt x="2353" y="12926"/>
                      <a:pt x="2585" y="12505"/>
                    </a:cubicBezTo>
                    <a:lnTo>
                      <a:pt x="8208" y="1867"/>
                    </a:lnTo>
                    <a:cubicBezTo>
                      <a:pt x="8542" y="1259"/>
                      <a:pt x="8299" y="499"/>
                      <a:pt x="7691" y="165"/>
                    </a:cubicBezTo>
                    <a:cubicBezTo>
                      <a:pt x="7494" y="52"/>
                      <a:pt x="7286" y="0"/>
                      <a:pt x="7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167;p111">
                <a:extLst>
                  <a:ext uri="{FF2B5EF4-FFF2-40B4-BE49-F238E27FC236}">
                    <a16:creationId xmlns:a16="http://schemas.microsoft.com/office/drawing/2014/main" id="{0B687BDD-9D28-1BEC-7045-9055FBB350CD}"/>
                  </a:ext>
                </a:extLst>
              </p:cNvPr>
              <p:cNvSpPr/>
              <p:nvPr/>
            </p:nvSpPr>
            <p:spPr>
              <a:xfrm>
                <a:off x="5201725" y="976000"/>
                <a:ext cx="1403550" cy="976475"/>
              </a:xfrm>
              <a:custGeom>
                <a:avLst/>
                <a:gdLst/>
                <a:ahLst/>
                <a:cxnLst/>
                <a:rect l="l" t="t" r="r" b="b"/>
                <a:pathLst>
                  <a:path w="56142" h="39059" extrusionOk="0">
                    <a:moveTo>
                      <a:pt x="7113" y="0"/>
                    </a:moveTo>
                    <a:cubicBezTo>
                      <a:pt x="7113" y="0"/>
                      <a:pt x="335" y="5623"/>
                      <a:pt x="1" y="13313"/>
                    </a:cubicBezTo>
                    <a:lnTo>
                      <a:pt x="49029" y="39058"/>
                    </a:lnTo>
                    <a:lnTo>
                      <a:pt x="49607" y="38025"/>
                    </a:lnTo>
                    <a:lnTo>
                      <a:pt x="1217" y="12645"/>
                    </a:lnTo>
                    <a:cubicBezTo>
                      <a:pt x="1794" y="7234"/>
                      <a:pt x="5776" y="2888"/>
                      <a:pt x="7296" y="1459"/>
                    </a:cubicBezTo>
                    <a:lnTo>
                      <a:pt x="55564" y="26839"/>
                    </a:lnTo>
                    <a:lnTo>
                      <a:pt x="56142" y="25776"/>
                    </a:lnTo>
                    <a:lnTo>
                      <a:pt x="71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168;p111">
                <a:extLst>
                  <a:ext uri="{FF2B5EF4-FFF2-40B4-BE49-F238E27FC236}">
                    <a16:creationId xmlns:a16="http://schemas.microsoft.com/office/drawing/2014/main" id="{A3E8CA09-13A0-8E5C-2F72-4F931E7F6121}"/>
                  </a:ext>
                </a:extLst>
              </p:cNvPr>
              <p:cNvSpPr/>
              <p:nvPr/>
            </p:nvSpPr>
            <p:spPr>
              <a:xfrm>
                <a:off x="6441875" y="1646975"/>
                <a:ext cx="160350" cy="283450"/>
              </a:xfrm>
              <a:custGeom>
                <a:avLst/>
                <a:gdLst/>
                <a:ahLst/>
                <a:cxnLst/>
                <a:rect l="l" t="t" r="r" b="b"/>
                <a:pathLst>
                  <a:path w="6414" h="11338" extrusionOk="0">
                    <a:moveTo>
                      <a:pt x="5928" y="0"/>
                    </a:moveTo>
                    <a:lnTo>
                      <a:pt x="1" y="11186"/>
                    </a:lnTo>
                    <a:lnTo>
                      <a:pt x="304" y="11338"/>
                    </a:lnTo>
                    <a:lnTo>
                      <a:pt x="6414" y="244"/>
                    </a:lnTo>
                    <a:lnTo>
                      <a:pt x="5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169;p111">
                <a:extLst>
                  <a:ext uri="{FF2B5EF4-FFF2-40B4-BE49-F238E27FC236}">
                    <a16:creationId xmlns:a16="http://schemas.microsoft.com/office/drawing/2014/main" id="{B3DEC8E6-BB15-3680-2995-2184D855F2DB}"/>
                  </a:ext>
                </a:extLst>
              </p:cNvPr>
              <p:cNvSpPr/>
              <p:nvPr/>
            </p:nvSpPr>
            <p:spPr>
              <a:xfrm>
                <a:off x="6511025" y="1681925"/>
                <a:ext cx="581350" cy="462800"/>
              </a:xfrm>
              <a:custGeom>
                <a:avLst/>
                <a:gdLst/>
                <a:ahLst/>
                <a:cxnLst/>
                <a:rect l="l" t="t" r="r" b="b"/>
                <a:pathLst>
                  <a:path w="23254" h="18512" extrusionOk="0">
                    <a:moveTo>
                      <a:pt x="6019" y="1"/>
                    </a:moveTo>
                    <a:lnTo>
                      <a:pt x="1" y="11520"/>
                    </a:lnTo>
                    <a:lnTo>
                      <a:pt x="1095" y="12068"/>
                    </a:lnTo>
                    <a:cubicBezTo>
                      <a:pt x="1304" y="12193"/>
                      <a:pt x="1531" y="12250"/>
                      <a:pt x="1757" y="12250"/>
                    </a:cubicBezTo>
                    <a:cubicBezTo>
                      <a:pt x="2189" y="12250"/>
                      <a:pt x="2619" y="12042"/>
                      <a:pt x="2919" y="11703"/>
                    </a:cubicBezTo>
                    <a:lnTo>
                      <a:pt x="4286" y="9910"/>
                    </a:lnTo>
                    <a:lnTo>
                      <a:pt x="12128" y="14104"/>
                    </a:lnTo>
                    <a:lnTo>
                      <a:pt x="13040" y="14590"/>
                    </a:lnTo>
                    <a:lnTo>
                      <a:pt x="20396" y="18511"/>
                    </a:lnTo>
                    <a:lnTo>
                      <a:pt x="23253" y="13131"/>
                    </a:lnTo>
                    <a:lnTo>
                      <a:pt x="15837" y="9241"/>
                    </a:lnTo>
                    <a:lnTo>
                      <a:pt x="14986" y="8785"/>
                    </a:lnTo>
                    <a:lnTo>
                      <a:pt x="7113" y="4590"/>
                    </a:lnTo>
                    <a:lnTo>
                      <a:pt x="7782" y="2280"/>
                    </a:lnTo>
                    <a:cubicBezTo>
                      <a:pt x="7995" y="1581"/>
                      <a:pt x="7691" y="882"/>
                      <a:pt x="7083" y="578"/>
                    </a:cubicBezTo>
                    <a:lnTo>
                      <a:pt x="6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170;p111">
                <a:extLst>
                  <a:ext uri="{FF2B5EF4-FFF2-40B4-BE49-F238E27FC236}">
                    <a16:creationId xmlns:a16="http://schemas.microsoft.com/office/drawing/2014/main" id="{877ABE34-F767-7489-699E-D4D26FCDF004}"/>
                  </a:ext>
                </a:extLst>
              </p:cNvPr>
              <p:cNvSpPr/>
              <p:nvPr/>
            </p:nvSpPr>
            <p:spPr>
              <a:xfrm>
                <a:off x="6407675" y="1571600"/>
                <a:ext cx="290300" cy="459100"/>
              </a:xfrm>
              <a:custGeom>
                <a:avLst/>
                <a:gdLst/>
                <a:ahLst/>
                <a:cxnLst/>
                <a:rect l="l" t="t" r="r" b="b"/>
                <a:pathLst>
                  <a:path w="11612" h="18364" extrusionOk="0">
                    <a:moveTo>
                      <a:pt x="9634" y="0"/>
                    </a:moveTo>
                    <a:cubicBezTo>
                      <a:pt x="9197" y="0"/>
                      <a:pt x="8779" y="231"/>
                      <a:pt x="8572" y="644"/>
                    </a:cubicBezTo>
                    <a:lnTo>
                      <a:pt x="335" y="16237"/>
                    </a:lnTo>
                    <a:cubicBezTo>
                      <a:pt x="1" y="16815"/>
                      <a:pt x="213" y="17575"/>
                      <a:pt x="821" y="17909"/>
                    </a:cubicBezTo>
                    <a:lnTo>
                      <a:pt x="1399" y="18213"/>
                    </a:lnTo>
                    <a:cubicBezTo>
                      <a:pt x="1585" y="18316"/>
                      <a:pt x="1786" y="18364"/>
                      <a:pt x="1984" y="18364"/>
                    </a:cubicBezTo>
                    <a:cubicBezTo>
                      <a:pt x="2430" y="18364"/>
                      <a:pt x="2860" y="18118"/>
                      <a:pt x="3071" y="17696"/>
                    </a:cubicBezTo>
                    <a:lnTo>
                      <a:pt x="11308" y="2134"/>
                    </a:lnTo>
                    <a:cubicBezTo>
                      <a:pt x="11612" y="1526"/>
                      <a:pt x="11399" y="766"/>
                      <a:pt x="10822" y="462"/>
                    </a:cubicBezTo>
                    <a:lnTo>
                      <a:pt x="10244" y="158"/>
                    </a:lnTo>
                    <a:cubicBezTo>
                      <a:pt x="10050" y="51"/>
                      <a:pt x="9840" y="0"/>
                      <a:pt x="9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171;p111">
                <a:extLst>
                  <a:ext uri="{FF2B5EF4-FFF2-40B4-BE49-F238E27FC236}">
                    <a16:creationId xmlns:a16="http://schemas.microsoft.com/office/drawing/2014/main" id="{F847A89C-9147-3DAD-B206-21D3CB087D4B}"/>
                  </a:ext>
                </a:extLst>
              </p:cNvPr>
              <p:cNvSpPr/>
              <p:nvPr/>
            </p:nvSpPr>
            <p:spPr>
              <a:xfrm>
                <a:off x="6569550" y="1800475"/>
                <a:ext cx="500775" cy="30245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172;p111">
                <a:extLst>
                  <a:ext uri="{FF2B5EF4-FFF2-40B4-BE49-F238E27FC236}">
                    <a16:creationId xmlns:a16="http://schemas.microsoft.com/office/drawing/2014/main" id="{BDC24A61-30A6-7CE7-99B5-4BDEA0FA4EC2}"/>
                  </a:ext>
                </a:extLst>
              </p:cNvPr>
              <p:cNvSpPr/>
              <p:nvPr/>
            </p:nvSpPr>
            <p:spPr>
              <a:xfrm>
                <a:off x="5890200" y="1360525"/>
                <a:ext cx="182400" cy="290075"/>
              </a:xfrm>
              <a:custGeom>
                <a:avLst/>
                <a:gdLst/>
                <a:ahLst/>
                <a:cxnLst/>
                <a:rect l="l" t="t" r="r" b="b"/>
                <a:pathLst>
                  <a:path w="7296" h="11603" extrusionOk="0">
                    <a:moveTo>
                      <a:pt x="6068" y="0"/>
                    </a:moveTo>
                    <a:cubicBezTo>
                      <a:pt x="5807" y="0"/>
                      <a:pt x="5554" y="129"/>
                      <a:pt x="5411" y="394"/>
                    </a:cubicBezTo>
                    <a:lnTo>
                      <a:pt x="183" y="10303"/>
                    </a:lnTo>
                    <a:cubicBezTo>
                      <a:pt x="0" y="10668"/>
                      <a:pt x="91" y="11124"/>
                      <a:pt x="487" y="11337"/>
                    </a:cubicBezTo>
                    <a:lnTo>
                      <a:pt x="821" y="11519"/>
                    </a:lnTo>
                    <a:cubicBezTo>
                      <a:pt x="943" y="11576"/>
                      <a:pt x="1071" y="11603"/>
                      <a:pt x="1195" y="11603"/>
                    </a:cubicBezTo>
                    <a:cubicBezTo>
                      <a:pt x="1472" y="11603"/>
                      <a:pt x="1728" y="11467"/>
                      <a:pt x="1854" y="11215"/>
                    </a:cubicBezTo>
                    <a:lnTo>
                      <a:pt x="7082" y="1306"/>
                    </a:lnTo>
                    <a:cubicBezTo>
                      <a:pt x="7295" y="911"/>
                      <a:pt x="7113" y="455"/>
                      <a:pt x="6778" y="273"/>
                    </a:cubicBezTo>
                    <a:lnTo>
                      <a:pt x="6444" y="90"/>
                    </a:lnTo>
                    <a:cubicBezTo>
                      <a:pt x="6325" y="31"/>
                      <a:pt x="6196" y="0"/>
                      <a:pt x="6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173;p111">
                <a:extLst>
                  <a:ext uri="{FF2B5EF4-FFF2-40B4-BE49-F238E27FC236}">
                    <a16:creationId xmlns:a16="http://schemas.microsoft.com/office/drawing/2014/main" id="{54E8E911-D305-6B17-D35E-F38581854AF3}"/>
                  </a:ext>
                </a:extLst>
              </p:cNvPr>
              <p:cNvSpPr/>
              <p:nvPr/>
            </p:nvSpPr>
            <p:spPr>
              <a:xfrm>
                <a:off x="5767100" y="1294575"/>
                <a:ext cx="182400" cy="290675"/>
              </a:xfrm>
              <a:custGeom>
                <a:avLst/>
                <a:gdLst/>
                <a:ahLst/>
                <a:cxnLst/>
                <a:rect l="l" t="t" r="r" b="b"/>
                <a:pathLst>
                  <a:path w="7296" h="11627" extrusionOk="0">
                    <a:moveTo>
                      <a:pt x="6100" y="0"/>
                    </a:moveTo>
                    <a:cubicBezTo>
                      <a:pt x="5823" y="0"/>
                      <a:pt x="5567" y="136"/>
                      <a:pt x="5441" y="388"/>
                    </a:cubicBezTo>
                    <a:lnTo>
                      <a:pt x="213" y="10327"/>
                    </a:lnTo>
                    <a:cubicBezTo>
                      <a:pt x="0" y="10692"/>
                      <a:pt x="122" y="11148"/>
                      <a:pt x="517" y="11361"/>
                    </a:cubicBezTo>
                    <a:lnTo>
                      <a:pt x="851" y="11543"/>
                    </a:lnTo>
                    <a:cubicBezTo>
                      <a:pt x="964" y="11600"/>
                      <a:pt x="1086" y="11627"/>
                      <a:pt x="1206" y="11627"/>
                    </a:cubicBezTo>
                    <a:cubicBezTo>
                      <a:pt x="1475" y="11627"/>
                      <a:pt x="1738" y="11491"/>
                      <a:pt x="1885" y="11239"/>
                    </a:cubicBezTo>
                    <a:lnTo>
                      <a:pt x="7113" y="1330"/>
                    </a:lnTo>
                    <a:cubicBezTo>
                      <a:pt x="7295" y="965"/>
                      <a:pt x="7204" y="510"/>
                      <a:pt x="6809" y="297"/>
                    </a:cubicBezTo>
                    <a:lnTo>
                      <a:pt x="6474" y="84"/>
                    </a:lnTo>
                    <a:cubicBezTo>
                      <a:pt x="6352" y="28"/>
                      <a:pt x="6224" y="0"/>
                      <a:pt x="6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174;p111">
                <a:extLst>
                  <a:ext uri="{FF2B5EF4-FFF2-40B4-BE49-F238E27FC236}">
                    <a16:creationId xmlns:a16="http://schemas.microsoft.com/office/drawing/2014/main" id="{8F062AB4-9EAC-7B51-C6D3-A96DE7D1F815}"/>
                  </a:ext>
                </a:extLst>
              </p:cNvPr>
              <p:cNvSpPr/>
              <p:nvPr/>
            </p:nvSpPr>
            <p:spPr>
              <a:xfrm>
                <a:off x="5816475" y="1339225"/>
                <a:ext cx="203675" cy="275100"/>
              </a:xfrm>
              <a:custGeom>
                <a:avLst/>
                <a:gdLst/>
                <a:ahLst/>
                <a:cxnLst/>
                <a:rect l="l" t="t" r="r" b="b"/>
                <a:pathLst>
                  <a:path w="8147" h="11004" extrusionOk="0">
                    <a:moveTo>
                      <a:pt x="4925" y="0"/>
                    </a:moveTo>
                    <a:lnTo>
                      <a:pt x="1" y="9301"/>
                    </a:lnTo>
                    <a:lnTo>
                      <a:pt x="3223" y="11003"/>
                    </a:lnTo>
                    <a:lnTo>
                      <a:pt x="8147" y="1702"/>
                    </a:lnTo>
                    <a:lnTo>
                      <a:pt x="49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175;p111">
                <a:extLst>
                  <a:ext uri="{FF2B5EF4-FFF2-40B4-BE49-F238E27FC236}">
                    <a16:creationId xmlns:a16="http://schemas.microsoft.com/office/drawing/2014/main" id="{AD8560B6-2E9C-174A-0C72-7E8886413A35}"/>
                  </a:ext>
                </a:extLst>
              </p:cNvPr>
              <p:cNvSpPr/>
              <p:nvPr/>
            </p:nvSpPr>
            <p:spPr>
              <a:xfrm>
                <a:off x="5232125" y="1012475"/>
                <a:ext cx="679375" cy="559300"/>
              </a:xfrm>
              <a:custGeom>
                <a:avLst/>
                <a:gdLst/>
                <a:ahLst/>
                <a:cxnLst/>
                <a:rect l="l" t="t" r="r" b="b"/>
                <a:pathLst>
                  <a:path w="27175" h="22372" extrusionOk="0">
                    <a:moveTo>
                      <a:pt x="6080" y="0"/>
                    </a:moveTo>
                    <a:cubicBezTo>
                      <a:pt x="4560" y="1429"/>
                      <a:pt x="578" y="5775"/>
                      <a:pt x="1" y="11186"/>
                    </a:cubicBezTo>
                    <a:lnTo>
                      <a:pt x="21217" y="22371"/>
                    </a:lnTo>
                    <a:lnTo>
                      <a:pt x="27174" y="11125"/>
                    </a:lnTo>
                    <a:lnTo>
                      <a:pt x="6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176;p111">
                <a:extLst>
                  <a:ext uri="{FF2B5EF4-FFF2-40B4-BE49-F238E27FC236}">
                    <a16:creationId xmlns:a16="http://schemas.microsoft.com/office/drawing/2014/main" id="{741CFC32-663D-0595-4044-7A22D7DC836C}"/>
                  </a:ext>
                </a:extLst>
              </p:cNvPr>
              <p:cNvSpPr/>
              <p:nvPr/>
            </p:nvSpPr>
            <p:spPr>
              <a:xfrm>
                <a:off x="4393975" y="664425"/>
                <a:ext cx="669475" cy="361750"/>
              </a:xfrm>
              <a:custGeom>
                <a:avLst/>
                <a:gdLst/>
                <a:ahLst/>
                <a:cxnLst/>
                <a:rect l="l" t="t" r="r" b="b"/>
                <a:pathLst>
                  <a:path w="26779" h="14470" extrusionOk="0">
                    <a:moveTo>
                      <a:pt x="213" y="1"/>
                    </a:moveTo>
                    <a:lnTo>
                      <a:pt x="0" y="396"/>
                    </a:lnTo>
                    <a:lnTo>
                      <a:pt x="26566" y="14469"/>
                    </a:lnTo>
                    <a:lnTo>
                      <a:pt x="26779" y="14074"/>
                    </a:ln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177;p111">
                <a:extLst>
                  <a:ext uri="{FF2B5EF4-FFF2-40B4-BE49-F238E27FC236}">
                    <a16:creationId xmlns:a16="http://schemas.microsoft.com/office/drawing/2014/main" id="{31A322F9-11B8-0C25-63EB-4A70A1277B58}"/>
                  </a:ext>
                </a:extLst>
              </p:cNvPr>
              <p:cNvSpPr/>
              <p:nvPr/>
            </p:nvSpPr>
            <p:spPr>
              <a:xfrm>
                <a:off x="4992000" y="975125"/>
                <a:ext cx="184675" cy="124000"/>
              </a:xfrm>
              <a:custGeom>
                <a:avLst/>
                <a:gdLst/>
                <a:ahLst/>
                <a:cxnLst/>
                <a:rect l="l" t="t" r="r" b="b"/>
                <a:pathLst>
                  <a:path w="7387" h="4960" extrusionOk="0">
                    <a:moveTo>
                      <a:pt x="1212" y="1"/>
                    </a:moveTo>
                    <a:cubicBezTo>
                      <a:pt x="826" y="1"/>
                      <a:pt x="463" y="204"/>
                      <a:pt x="274" y="582"/>
                    </a:cubicBezTo>
                    <a:cubicBezTo>
                      <a:pt x="1" y="1069"/>
                      <a:pt x="213" y="1737"/>
                      <a:pt x="730" y="2011"/>
                    </a:cubicBezTo>
                    <a:lnTo>
                      <a:pt x="6384" y="4959"/>
                    </a:lnTo>
                    <a:lnTo>
                      <a:pt x="7387" y="3075"/>
                    </a:lnTo>
                    <a:lnTo>
                      <a:pt x="1733" y="126"/>
                    </a:lnTo>
                    <a:cubicBezTo>
                      <a:pt x="1564" y="42"/>
                      <a:pt x="1386"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178;p111">
                <a:extLst>
                  <a:ext uri="{FF2B5EF4-FFF2-40B4-BE49-F238E27FC236}">
                    <a16:creationId xmlns:a16="http://schemas.microsoft.com/office/drawing/2014/main" id="{EA3ECCAD-5B49-BCFA-61F5-FB707B7B92A4}"/>
                  </a:ext>
                </a:extLst>
              </p:cNvPr>
              <p:cNvSpPr/>
              <p:nvPr/>
            </p:nvSpPr>
            <p:spPr>
              <a:xfrm>
                <a:off x="5124225" y="1008675"/>
                <a:ext cx="90450" cy="141350"/>
              </a:xfrm>
              <a:custGeom>
                <a:avLst/>
                <a:gdLst/>
                <a:ahLst/>
                <a:cxnLst/>
                <a:rect l="l" t="t" r="r" b="b"/>
                <a:pathLst>
                  <a:path w="3618" h="5654" extrusionOk="0">
                    <a:moveTo>
                      <a:pt x="2766" y="0"/>
                    </a:moveTo>
                    <a:lnTo>
                      <a:pt x="0" y="5198"/>
                    </a:lnTo>
                    <a:lnTo>
                      <a:pt x="851" y="5654"/>
                    </a:lnTo>
                    <a:lnTo>
                      <a:pt x="3617" y="426"/>
                    </a:lnTo>
                    <a:lnTo>
                      <a:pt x="2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179;p111">
                <a:extLst>
                  <a:ext uri="{FF2B5EF4-FFF2-40B4-BE49-F238E27FC236}">
                    <a16:creationId xmlns:a16="http://schemas.microsoft.com/office/drawing/2014/main" id="{6DC8A953-8AE4-8FFB-3D54-F8A883C9CE8C}"/>
                  </a:ext>
                </a:extLst>
              </p:cNvPr>
              <p:cNvSpPr/>
              <p:nvPr/>
            </p:nvSpPr>
            <p:spPr>
              <a:xfrm>
                <a:off x="5551275" y="1359725"/>
                <a:ext cx="66900" cy="106425"/>
              </a:xfrm>
              <a:custGeom>
                <a:avLst/>
                <a:gdLst/>
                <a:ahLst/>
                <a:cxnLst/>
                <a:rect l="l" t="t" r="r" b="b"/>
                <a:pathLst>
                  <a:path w="2676" h="4257" extrusionOk="0">
                    <a:moveTo>
                      <a:pt x="2128" y="1"/>
                    </a:moveTo>
                    <a:lnTo>
                      <a:pt x="1" y="3952"/>
                    </a:lnTo>
                    <a:lnTo>
                      <a:pt x="578" y="4256"/>
                    </a:lnTo>
                    <a:lnTo>
                      <a:pt x="2676" y="305"/>
                    </a:lnTo>
                    <a:lnTo>
                      <a:pt x="21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180;p111">
                <a:extLst>
                  <a:ext uri="{FF2B5EF4-FFF2-40B4-BE49-F238E27FC236}">
                    <a16:creationId xmlns:a16="http://schemas.microsoft.com/office/drawing/2014/main" id="{D6EF88CF-47CD-190C-C811-4704386EAA06}"/>
                  </a:ext>
                </a:extLst>
              </p:cNvPr>
              <p:cNvSpPr/>
              <p:nvPr/>
            </p:nvSpPr>
            <p:spPr>
              <a:xfrm>
                <a:off x="5425900" y="1293625"/>
                <a:ext cx="66900" cy="106400"/>
              </a:xfrm>
              <a:custGeom>
                <a:avLst/>
                <a:gdLst/>
                <a:ahLst/>
                <a:cxnLst/>
                <a:rect l="l" t="t" r="r" b="b"/>
                <a:pathLst>
                  <a:path w="2676" h="4256" extrusionOk="0">
                    <a:moveTo>
                      <a:pt x="2098" y="0"/>
                    </a:moveTo>
                    <a:lnTo>
                      <a:pt x="0" y="3952"/>
                    </a:lnTo>
                    <a:lnTo>
                      <a:pt x="578" y="4256"/>
                    </a:lnTo>
                    <a:lnTo>
                      <a:pt x="2675" y="304"/>
                    </a:lnTo>
                    <a:lnTo>
                      <a:pt x="2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181;p111">
                <a:extLst>
                  <a:ext uri="{FF2B5EF4-FFF2-40B4-BE49-F238E27FC236}">
                    <a16:creationId xmlns:a16="http://schemas.microsoft.com/office/drawing/2014/main" id="{81B54E29-8C49-73BB-D949-B1E6022E21BD}"/>
                  </a:ext>
                </a:extLst>
              </p:cNvPr>
              <p:cNvSpPr/>
              <p:nvPr/>
            </p:nvSpPr>
            <p:spPr>
              <a:xfrm>
                <a:off x="5301275" y="1227500"/>
                <a:ext cx="66900" cy="106425"/>
              </a:xfrm>
              <a:custGeom>
                <a:avLst/>
                <a:gdLst/>
                <a:ahLst/>
                <a:cxnLst/>
                <a:rect l="l" t="t" r="r" b="b"/>
                <a:pathLst>
                  <a:path w="2676" h="4257" extrusionOk="0">
                    <a:moveTo>
                      <a:pt x="2098" y="1"/>
                    </a:moveTo>
                    <a:lnTo>
                      <a:pt x="1" y="3952"/>
                    </a:lnTo>
                    <a:lnTo>
                      <a:pt x="548" y="4256"/>
                    </a:lnTo>
                    <a:lnTo>
                      <a:pt x="2675" y="305"/>
                    </a:lnTo>
                    <a:lnTo>
                      <a:pt x="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182;p111">
                <a:extLst>
                  <a:ext uri="{FF2B5EF4-FFF2-40B4-BE49-F238E27FC236}">
                    <a16:creationId xmlns:a16="http://schemas.microsoft.com/office/drawing/2014/main" id="{68BD6A26-4DDD-EB44-0893-A72256E26D9F}"/>
                  </a:ext>
                </a:extLst>
              </p:cNvPr>
              <p:cNvSpPr/>
              <p:nvPr/>
            </p:nvSpPr>
            <p:spPr>
              <a:xfrm>
                <a:off x="5319525" y="1060225"/>
                <a:ext cx="328275" cy="156250"/>
              </a:xfrm>
              <a:custGeom>
                <a:avLst/>
                <a:gdLst/>
                <a:ahLst/>
                <a:cxnLst/>
                <a:rect l="l" t="t" r="r" b="b"/>
                <a:pathLst>
                  <a:path w="13131" h="6250" extrusionOk="0">
                    <a:moveTo>
                      <a:pt x="3655" y="0"/>
                    </a:moveTo>
                    <a:cubicBezTo>
                      <a:pt x="3591" y="0"/>
                      <a:pt x="3528" y="2"/>
                      <a:pt x="3465" y="5"/>
                    </a:cubicBezTo>
                    <a:cubicBezTo>
                      <a:pt x="2249" y="127"/>
                      <a:pt x="1125" y="826"/>
                      <a:pt x="547" y="1950"/>
                    </a:cubicBezTo>
                    <a:cubicBezTo>
                      <a:pt x="91" y="2832"/>
                      <a:pt x="0" y="3804"/>
                      <a:pt x="304" y="4777"/>
                    </a:cubicBezTo>
                    <a:cubicBezTo>
                      <a:pt x="544" y="5525"/>
                      <a:pt x="832" y="6249"/>
                      <a:pt x="1660" y="6249"/>
                    </a:cubicBezTo>
                    <a:cubicBezTo>
                      <a:pt x="1775" y="6249"/>
                      <a:pt x="1900" y="6235"/>
                      <a:pt x="2037" y="6206"/>
                    </a:cubicBezTo>
                    <a:cubicBezTo>
                      <a:pt x="2523" y="6084"/>
                      <a:pt x="2979" y="5841"/>
                      <a:pt x="3465" y="5598"/>
                    </a:cubicBezTo>
                    <a:cubicBezTo>
                      <a:pt x="4244" y="5244"/>
                      <a:pt x="5094" y="5127"/>
                      <a:pt x="5957" y="5127"/>
                    </a:cubicBezTo>
                    <a:cubicBezTo>
                      <a:pt x="6576" y="5127"/>
                      <a:pt x="7202" y="5187"/>
                      <a:pt x="7812" y="5263"/>
                    </a:cubicBezTo>
                    <a:cubicBezTo>
                      <a:pt x="8806" y="5390"/>
                      <a:pt x="9830" y="5562"/>
                      <a:pt x="10843" y="5562"/>
                    </a:cubicBezTo>
                    <a:cubicBezTo>
                      <a:pt x="11285" y="5562"/>
                      <a:pt x="11724" y="5529"/>
                      <a:pt x="12158" y="5446"/>
                    </a:cubicBezTo>
                    <a:cubicBezTo>
                      <a:pt x="12553" y="5446"/>
                      <a:pt x="13131" y="5415"/>
                      <a:pt x="13040" y="4807"/>
                    </a:cubicBezTo>
                    <a:cubicBezTo>
                      <a:pt x="13009" y="4564"/>
                      <a:pt x="12888" y="4352"/>
                      <a:pt x="12675" y="4200"/>
                    </a:cubicBezTo>
                    <a:cubicBezTo>
                      <a:pt x="12219" y="3896"/>
                      <a:pt x="11672" y="3713"/>
                      <a:pt x="11186" y="3470"/>
                    </a:cubicBezTo>
                    <a:cubicBezTo>
                      <a:pt x="10274" y="2984"/>
                      <a:pt x="9362" y="2528"/>
                      <a:pt x="8450" y="2041"/>
                    </a:cubicBezTo>
                    <a:cubicBezTo>
                      <a:pt x="7447" y="1494"/>
                      <a:pt x="6444" y="978"/>
                      <a:pt x="5441" y="431"/>
                    </a:cubicBezTo>
                    <a:cubicBezTo>
                      <a:pt x="4865" y="129"/>
                      <a:pt x="4240"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183;p111">
                <a:extLst>
                  <a:ext uri="{FF2B5EF4-FFF2-40B4-BE49-F238E27FC236}">
                    <a16:creationId xmlns:a16="http://schemas.microsoft.com/office/drawing/2014/main" id="{AFA59970-FC55-2F91-01A7-4607BEE44DE1}"/>
                  </a:ext>
                </a:extLst>
              </p:cNvPr>
              <p:cNvSpPr/>
              <p:nvPr/>
            </p:nvSpPr>
            <p:spPr>
              <a:xfrm>
                <a:off x="5324825" y="1298950"/>
                <a:ext cx="993225" cy="517500"/>
              </a:xfrm>
              <a:custGeom>
                <a:avLst/>
                <a:gdLst/>
                <a:ahLst/>
                <a:cxnLst/>
                <a:rect l="l" t="t" r="r" b="b"/>
                <a:pathLst>
                  <a:path w="39729" h="20700" extrusionOk="0">
                    <a:moveTo>
                      <a:pt x="1" y="0"/>
                    </a:moveTo>
                    <a:cubicBezTo>
                      <a:pt x="3192" y="1945"/>
                      <a:pt x="6445" y="3769"/>
                      <a:pt x="9727" y="5593"/>
                    </a:cubicBezTo>
                    <a:cubicBezTo>
                      <a:pt x="11369" y="6505"/>
                      <a:pt x="13041" y="7386"/>
                      <a:pt x="14652" y="8237"/>
                    </a:cubicBezTo>
                    <a:lnTo>
                      <a:pt x="19606" y="10882"/>
                    </a:lnTo>
                    <a:lnTo>
                      <a:pt x="24591" y="13405"/>
                    </a:lnTo>
                    <a:cubicBezTo>
                      <a:pt x="26263" y="14256"/>
                      <a:pt x="27934" y="15137"/>
                      <a:pt x="29606" y="15927"/>
                    </a:cubicBezTo>
                    <a:cubicBezTo>
                      <a:pt x="32950" y="17599"/>
                      <a:pt x="36324" y="19180"/>
                      <a:pt x="39728" y="20700"/>
                    </a:cubicBezTo>
                    <a:cubicBezTo>
                      <a:pt x="36536" y="18785"/>
                      <a:pt x="33284" y="16900"/>
                      <a:pt x="30001" y="15137"/>
                    </a:cubicBezTo>
                    <a:cubicBezTo>
                      <a:pt x="28390" y="14225"/>
                      <a:pt x="26719" y="13344"/>
                      <a:pt x="25077" y="12462"/>
                    </a:cubicBezTo>
                    <a:lnTo>
                      <a:pt x="20123" y="9848"/>
                    </a:lnTo>
                    <a:lnTo>
                      <a:pt x="15168" y="7295"/>
                    </a:lnTo>
                    <a:cubicBezTo>
                      <a:pt x="13497" y="6474"/>
                      <a:pt x="11825" y="5593"/>
                      <a:pt x="10153" y="4803"/>
                    </a:cubicBezTo>
                    <a:cubicBezTo>
                      <a:pt x="6809" y="3131"/>
                      <a:pt x="3405" y="1520"/>
                      <a:pt x="1"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4184;p111">
              <a:extLst>
                <a:ext uri="{FF2B5EF4-FFF2-40B4-BE49-F238E27FC236}">
                  <a16:creationId xmlns:a16="http://schemas.microsoft.com/office/drawing/2014/main" id="{BC9B59E5-21BB-3C6B-2555-9C95E950F07A}"/>
                </a:ext>
              </a:extLst>
            </p:cNvPr>
            <p:cNvSpPr/>
            <p:nvPr/>
          </p:nvSpPr>
          <p:spPr>
            <a:xfrm>
              <a:off x="7499276" y="1430400"/>
              <a:ext cx="431217" cy="254300"/>
            </a:xfrm>
            <a:custGeom>
              <a:avLst/>
              <a:gdLst/>
              <a:ahLst/>
              <a:cxnLst/>
              <a:rect l="l" t="t" r="r" b="b"/>
              <a:pathLst>
                <a:path w="20031" h="12098" extrusionOk="0">
                  <a:moveTo>
                    <a:pt x="1094" y="0"/>
                  </a:moveTo>
                  <a:lnTo>
                    <a:pt x="0" y="2037"/>
                  </a:lnTo>
                  <a:lnTo>
                    <a:pt x="18937" y="12098"/>
                  </a:lnTo>
                  <a:lnTo>
                    <a:pt x="20031" y="10031"/>
                  </a:lnTo>
                  <a:lnTo>
                    <a:pt x="1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80;p111">
            <a:extLst>
              <a:ext uri="{FF2B5EF4-FFF2-40B4-BE49-F238E27FC236}">
                <a16:creationId xmlns:a16="http://schemas.microsoft.com/office/drawing/2014/main" id="{68A4AF2C-0C96-95C5-90A3-7AC445D81D91}"/>
              </a:ext>
            </a:extLst>
          </p:cNvPr>
          <p:cNvGrpSpPr/>
          <p:nvPr/>
        </p:nvGrpSpPr>
        <p:grpSpPr>
          <a:xfrm>
            <a:off x="5466096" y="3758221"/>
            <a:ext cx="334975" cy="370975"/>
            <a:chOff x="4933650" y="1688450"/>
            <a:chExt cx="334975" cy="370975"/>
          </a:xfrm>
        </p:grpSpPr>
        <p:sp>
          <p:nvSpPr>
            <p:cNvPr id="4051" name="Google Shape;4081;p111">
              <a:extLst>
                <a:ext uri="{FF2B5EF4-FFF2-40B4-BE49-F238E27FC236}">
                  <a16:creationId xmlns:a16="http://schemas.microsoft.com/office/drawing/2014/main" id="{69EF0AB0-268A-A71B-3392-E8AC6024164C}"/>
                </a:ext>
              </a:extLst>
            </p:cNvPr>
            <p:cNvSpPr/>
            <p:nvPr/>
          </p:nvSpPr>
          <p:spPr>
            <a:xfrm>
              <a:off x="4933675" y="1688450"/>
              <a:ext cx="334950" cy="370975"/>
            </a:xfrm>
            <a:custGeom>
              <a:avLst/>
              <a:gdLst/>
              <a:ahLst/>
              <a:cxnLst/>
              <a:rect l="l" t="t" r="r" b="b"/>
              <a:pathLst>
                <a:path w="13398" h="14839" extrusionOk="0">
                  <a:moveTo>
                    <a:pt x="281" y="1"/>
                  </a:moveTo>
                  <a:cubicBezTo>
                    <a:pt x="117" y="1"/>
                    <a:pt x="0" y="133"/>
                    <a:pt x="23" y="317"/>
                  </a:cubicBezTo>
                  <a:cubicBezTo>
                    <a:pt x="449" y="2141"/>
                    <a:pt x="1786" y="7794"/>
                    <a:pt x="2455" y="10834"/>
                  </a:cubicBezTo>
                  <a:cubicBezTo>
                    <a:pt x="3019" y="13261"/>
                    <a:pt x="5190" y="14839"/>
                    <a:pt x="7469" y="14839"/>
                  </a:cubicBezTo>
                  <a:cubicBezTo>
                    <a:pt x="8386" y="14839"/>
                    <a:pt x="9321" y="14584"/>
                    <a:pt x="10176" y="14025"/>
                  </a:cubicBezTo>
                  <a:cubicBezTo>
                    <a:pt x="10236" y="13934"/>
                    <a:pt x="10358" y="13904"/>
                    <a:pt x="10419" y="13843"/>
                  </a:cubicBezTo>
                  <a:cubicBezTo>
                    <a:pt x="10510" y="13752"/>
                    <a:pt x="10571" y="13722"/>
                    <a:pt x="10692" y="13630"/>
                  </a:cubicBezTo>
                  <a:cubicBezTo>
                    <a:pt x="13398" y="11381"/>
                    <a:pt x="12881" y="7065"/>
                    <a:pt x="9841" y="5363"/>
                  </a:cubicBezTo>
                  <a:cubicBezTo>
                    <a:pt x="7136" y="3843"/>
                    <a:pt x="2090" y="955"/>
                    <a:pt x="449" y="44"/>
                  </a:cubicBezTo>
                  <a:cubicBezTo>
                    <a:pt x="390" y="14"/>
                    <a:pt x="333"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82;p111">
              <a:extLst>
                <a:ext uri="{FF2B5EF4-FFF2-40B4-BE49-F238E27FC236}">
                  <a16:creationId xmlns:a16="http://schemas.microsoft.com/office/drawing/2014/main" id="{AA86FEF6-EC1F-F979-FC37-D43B1788DFC1}"/>
                </a:ext>
              </a:extLst>
            </p:cNvPr>
            <p:cNvSpPr/>
            <p:nvPr/>
          </p:nvSpPr>
          <p:spPr>
            <a:xfrm>
              <a:off x="4933650" y="1688550"/>
              <a:ext cx="334225" cy="370450"/>
            </a:xfrm>
            <a:custGeom>
              <a:avLst/>
              <a:gdLst/>
              <a:ahLst/>
              <a:cxnLst/>
              <a:rect l="l" t="t" r="r" b="b"/>
              <a:pathLst>
                <a:path w="13369" h="14818" extrusionOk="0">
                  <a:moveTo>
                    <a:pt x="280" y="0"/>
                  </a:moveTo>
                  <a:cubicBezTo>
                    <a:pt x="124" y="0"/>
                    <a:pt x="1" y="148"/>
                    <a:pt x="24" y="313"/>
                  </a:cubicBezTo>
                  <a:cubicBezTo>
                    <a:pt x="55" y="404"/>
                    <a:pt x="55" y="495"/>
                    <a:pt x="116" y="617"/>
                  </a:cubicBezTo>
                  <a:cubicBezTo>
                    <a:pt x="2031" y="1711"/>
                    <a:pt x="4249" y="2957"/>
                    <a:pt x="5739" y="3809"/>
                  </a:cubicBezTo>
                  <a:cubicBezTo>
                    <a:pt x="8778" y="5541"/>
                    <a:pt x="9295" y="9827"/>
                    <a:pt x="6590" y="12076"/>
                  </a:cubicBezTo>
                  <a:cubicBezTo>
                    <a:pt x="6529" y="12167"/>
                    <a:pt x="6438" y="12198"/>
                    <a:pt x="6347" y="12259"/>
                  </a:cubicBezTo>
                  <a:cubicBezTo>
                    <a:pt x="6256" y="12350"/>
                    <a:pt x="6195" y="12380"/>
                    <a:pt x="6073" y="12471"/>
                  </a:cubicBezTo>
                  <a:cubicBezTo>
                    <a:pt x="5344" y="12927"/>
                    <a:pt x="4584" y="13170"/>
                    <a:pt x="3794" y="13262"/>
                  </a:cubicBezTo>
                  <a:cubicBezTo>
                    <a:pt x="4780" y="14248"/>
                    <a:pt x="6118" y="14818"/>
                    <a:pt x="7485" y="14818"/>
                  </a:cubicBezTo>
                  <a:cubicBezTo>
                    <a:pt x="8391" y="14818"/>
                    <a:pt x="9310" y="14567"/>
                    <a:pt x="10146" y="14021"/>
                  </a:cubicBezTo>
                  <a:cubicBezTo>
                    <a:pt x="10207" y="13930"/>
                    <a:pt x="10329" y="13900"/>
                    <a:pt x="10389" y="13839"/>
                  </a:cubicBezTo>
                  <a:cubicBezTo>
                    <a:pt x="10481" y="13748"/>
                    <a:pt x="10541" y="13718"/>
                    <a:pt x="10663" y="13626"/>
                  </a:cubicBezTo>
                  <a:cubicBezTo>
                    <a:pt x="13368" y="11377"/>
                    <a:pt x="12821" y="7091"/>
                    <a:pt x="9781" y="5359"/>
                  </a:cubicBezTo>
                  <a:cubicBezTo>
                    <a:pt x="7107" y="3839"/>
                    <a:pt x="2031" y="951"/>
                    <a:pt x="420" y="40"/>
                  </a:cubicBezTo>
                  <a:cubicBezTo>
                    <a:pt x="372" y="12"/>
                    <a:pt x="325"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83;p111">
              <a:extLst>
                <a:ext uri="{FF2B5EF4-FFF2-40B4-BE49-F238E27FC236}">
                  <a16:creationId xmlns:a16="http://schemas.microsoft.com/office/drawing/2014/main" id="{5DFED407-9B78-108A-083B-273A36601040}"/>
                </a:ext>
              </a:extLst>
            </p:cNvPr>
            <p:cNvSpPr/>
            <p:nvPr/>
          </p:nvSpPr>
          <p:spPr>
            <a:xfrm>
              <a:off x="4970725" y="1770800"/>
              <a:ext cx="82100" cy="106675"/>
            </a:xfrm>
            <a:custGeom>
              <a:avLst/>
              <a:gdLst/>
              <a:ahLst/>
              <a:cxnLst/>
              <a:rect l="l" t="t" r="r" b="b"/>
              <a:pathLst>
                <a:path w="3284" h="4267" extrusionOk="0">
                  <a:moveTo>
                    <a:pt x="1068" y="0"/>
                  </a:moveTo>
                  <a:cubicBezTo>
                    <a:pt x="531" y="0"/>
                    <a:pt x="300" y="415"/>
                    <a:pt x="183" y="944"/>
                  </a:cubicBezTo>
                  <a:cubicBezTo>
                    <a:pt x="0" y="1643"/>
                    <a:pt x="61" y="2373"/>
                    <a:pt x="335" y="2981"/>
                  </a:cubicBezTo>
                  <a:cubicBezTo>
                    <a:pt x="639" y="3649"/>
                    <a:pt x="1216" y="4136"/>
                    <a:pt x="1976" y="4257"/>
                  </a:cubicBezTo>
                  <a:cubicBezTo>
                    <a:pt x="2043" y="4263"/>
                    <a:pt x="2110" y="4267"/>
                    <a:pt x="2176" y="4267"/>
                  </a:cubicBezTo>
                  <a:cubicBezTo>
                    <a:pt x="2442" y="4267"/>
                    <a:pt x="2700" y="4209"/>
                    <a:pt x="2918" y="4014"/>
                  </a:cubicBezTo>
                  <a:cubicBezTo>
                    <a:pt x="3070" y="3801"/>
                    <a:pt x="3192" y="3589"/>
                    <a:pt x="3222" y="3315"/>
                  </a:cubicBezTo>
                  <a:cubicBezTo>
                    <a:pt x="3283" y="2829"/>
                    <a:pt x="3222" y="2342"/>
                    <a:pt x="3040" y="1856"/>
                  </a:cubicBezTo>
                  <a:cubicBezTo>
                    <a:pt x="2797" y="1248"/>
                    <a:pt x="2432" y="762"/>
                    <a:pt x="1976" y="397"/>
                  </a:cubicBezTo>
                  <a:cubicBezTo>
                    <a:pt x="1733" y="184"/>
                    <a:pt x="1429" y="2"/>
                    <a:pt x="1125" y="2"/>
                  </a:cubicBezTo>
                  <a:cubicBezTo>
                    <a:pt x="1106" y="1"/>
                    <a:pt x="1086"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84;p111">
              <a:extLst>
                <a:ext uri="{FF2B5EF4-FFF2-40B4-BE49-F238E27FC236}">
                  <a16:creationId xmlns:a16="http://schemas.microsoft.com/office/drawing/2014/main" id="{60581ECF-B6F6-E505-5272-96C41CEE4294}"/>
                </a:ext>
              </a:extLst>
            </p:cNvPr>
            <p:cNvSpPr/>
            <p:nvPr/>
          </p:nvSpPr>
          <p:spPr>
            <a:xfrm>
              <a:off x="4984400" y="1811100"/>
              <a:ext cx="37250" cy="51350"/>
            </a:xfrm>
            <a:custGeom>
              <a:avLst/>
              <a:gdLst/>
              <a:ahLst/>
              <a:cxnLst/>
              <a:rect l="l" t="t" r="r" b="b"/>
              <a:pathLst>
                <a:path w="1490" h="2054" extrusionOk="0">
                  <a:moveTo>
                    <a:pt x="426" y="1"/>
                  </a:moveTo>
                  <a:cubicBezTo>
                    <a:pt x="1" y="1"/>
                    <a:pt x="1" y="426"/>
                    <a:pt x="61" y="761"/>
                  </a:cubicBezTo>
                  <a:cubicBezTo>
                    <a:pt x="92" y="1034"/>
                    <a:pt x="153" y="1369"/>
                    <a:pt x="365" y="1642"/>
                  </a:cubicBezTo>
                  <a:cubicBezTo>
                    <a:pt x="396" y="1703"/>
                    <a:pt x="457" y="1794"/>
                    <a:pt x="548" y="1855"/>
                  </a:cubicBezTo>
                  <a:cubicBezTo>
                    <a:pt x="647" y="1954"/>
                    <a:pt x="766" y="2053"/>
                    <a:pt x="906" y="2053"/>
                  </a:cubicBezTo>
                  <a:cubicBezTo>
                    <a:pt x="938" y="2053"/>
                    <a:pt x="970" y="2048"/>
                    <a:pt x="1004" y="2037"/>
                  </a:cubicBezTo>
                  <a:cubicBezTo>
                    <a:pt x="1125" y="2007"/>
                    <a:pt x="1186" y="1916"/>
                    <a:pt x="1216" y="1825"/>
                  </a:cubicBezTo>
                  <a:cubicBezTo>
                    <a:pt x="1490" y="1338"/>
                    <a:pt x="1186" y="639"/>
                    <a:pt x="882" y="274"/>
                  </a:cubicBezTo>
                  <a:cubicBezTo>
                    <a:pt x="760" y="122"/>
                    <a:pt x="608"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80;p111">
            <a:extLst>
              <a:ext uri="{FF2B5EF4-FFF2-40B4-BE49-F238E27FC236}">
                <a16:creationId xmlns:a16="http://schemas.microsoft.com/office/drawing/2014/main" id="{01935B60-7AB8-918A-A952-F4503AA0DFF0}"/>
              </a:ext>
            </a:extLst>
          </p:cNvPr>
          <p:cNvGrpSpPr/>
          <p:nvPr/>
        </p:nvGrpSpPr>
        <p:grpSpPr>
          <a:xfrm>
            <a:off x="7666877" y="1888692"/>
            <a:ext cx="334975" cy="370975"/>
            <a:chOff x="4933650" y="1688450"/>
            <a:chExt cx="334975" cy="370975"/>
          </a:xfrm>
        </p:grpSpPr>
        <p:sp>
          <p:nvSpPr>
            <p:cNvPr id="4056" name="Google Shape;4081;p111">
              <a:extLst>
                <a:ext uri="{FF2B5EF4-FFF2-40B4-BE49-F238E27FC236}">
                  <a16:creationId xmlns:a16="http://schemas.microsoft.com/office/drawing/2014/main" id="{F048DF86-2499-DFFB-8F1C-5277D933A0A9}"/>
                </a:ext>
              </a:extLst>
            </p:cNvPr>
            <p:cNvSpPr/>
            <p:nvPr/>
          </p:nvSpPr>
          <p:spPr>
            <a:xfrm>
              <a:off x="4933675" y="1688450"/>
              <a:ext cx="334950" cy="370975"/>
            </a:xfrm>
            <a:custGeom>
              <a:avLst/>
              <a:gdLst/>
              <a:ahLst/>
              <a:cxnLst/>
              <a:rect l="l" t="t" r="r" b="b"/>
              <a:pathLst>
                <a:path w="13398" h="14839" extrusionOk="0">
                  <a:moveTo>
                    <a:pt x="281" y="1"/>
                  </a:moveTo>
                  <a:cubicBezTo>
                    <a:pt x="117" y="1"/>
                    <a:pt x="0" y="133"/>
                    <a:pt x="23" y="317"/>
                  </a:cubicBezTo>
                  <a:cubicBezTo>
                    <a:pt x="449" y="2141"/>
                    <a:pt x="1786" y="7794"/>
                    <a:pt x="2455" y="10834"/>
                  </a:cubicBezTo>
                  <a:cubicBezTo>
                    <a:pt x="3019" y="13261"/>
                    <a:pt x="5190" y="14839"/>
                    <a:pt x="7469" y="14839"/>
                  </a:cubicBezTo>
                  <a:cubicBezTo>
                    <a:pt x="8386" y="14839"/>
                    <a:pt x="9321" y="14584"/>
                    <a:pt x="10176" y="14025"/>
                  </a:cubicBezTo>
                  <a:cubicBezTo>
                    <a:pt x="10236" y="13934"/>
                    <a:pt x="10358" y="13904"/>
                    <a:pt x="10419" y="13843"/>
                  </a:cubicBezTo>
                  <a:cubicBezTo>
                    <a:pt x="10510" y="13752"/>
                    <a:pt x="10571" y="13722"/>
                    <a:pt x="10692" y="13630"/>
                  </a:cubicBezTo>
                  <a:cubicBezTo>
                    <a:pt x="13398" y="11381"/>
                    <a:pt x="12881" y="7065"/>
                    <a:pt x="9841" y="5363"/>
                  </a:cubicBezTo>
                  <a:cubicBezTo>
                    <a:pt x="7136" y="3843"/>
                    <a:pt x="2090" y="955"/>
                    <a:pt x="449" y="44"/>
                  </a:cubicBezTo>
                  <a:cubicBezTo>
                    <a:pt x="390" y="14"/>
                    <a:pt x="333"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82;p111">
              <a:extLst>
                <a:ext uri="{FF2B5EF4-FFF2-40B4-BE49-F238E27FC236}">
                  <a16:creationId xmlns:a16="http://schemas.microsoft.com/office/drawing/2014/main" id="{5CAA56DD-EBBD-727A-86FC-F6E43D1DCF81}"/>
                </a:ext>
              </a:extLst>
            </p:cNvPr>
            <p:cNvSpPr/>
            <p:nvPr/>
          </p:nvSpPr>
          <p:spPr>
            <a:xfrm>
              <a:off x="4933650" y="1688550"/>
              <a:ext cx="334225" cy="370450"/>
            </a:xfrm>
            <a:custGeom>
              <a:avLst/>
              <a:gdLst/>
              <a:ahLst/>
              <a:cxnLst/>
              <a:rect l="l" t="t" r="r" b="b"/>
              <a:pathLst>
                <a:path w="13369" h="14818" extrusionOk="0">
                  <a:moveTo>
                    <a:pt x="280" y="0"/>
                  </a:moveTo>
                  <a:cubicBezTo>
                    <a:pt x="124" y="0"/>
                    <a:pt x="1" y="148"/>
                    <a:pt x="24" y="313"/>
                  </a:cubicBezTo>
                  <a:cubicBezTo>
                    <a:pt x="55" y="404"/>
                    <a:pt x="55" y="495"/>
                    <a:pt x="116" y="617"/>
                  </a:cubicBezTo>
                  <a:cubicBezTo>
                    <a:pt x="2031" y="1711"/>
                    <a:pt x="4249" y="2957"/>
                    <a:pt x="5739" y="3809"/>
                  </a:cubicBezTo>
                  <a:cubicBezTo>
                    <a:pt x="8778" y="5541"/>
                    <a:pt x="9295" y="9827"/>
                    <a:pt x="6590" y="12076"/>
                  </a:cubicBezTo>
                  <a:cubicBezTo>
                    <a:pt x="6529" y="12167"/>
                    <a:pt x="6438" y="12198"/>
                    <a:pt x="6347" y="12259"/>
                  </a:cubicBezTo>
                  <a:cubicBezTo>
                    <a:pt x="6256" y="12350"/>
                    <a:pt x="6195" y="12380"/>
                    <a:pt x="6073" y="12471"/>
                  </a:cubicBezTo>
                  <a:cubicBezTo>
                    <a:pt x="5344" y="12927"/>
                    <a:pt x="4584" y="13170"/>
                    <a:pt x="3794" y="13262"/>
                  </a:cubicBezTo>
                  <a:cubicBezTo>
                    <a:pt x="4780" y="14248"/>
                    <a:pt x="6118" y="14818"/>
                    <a:pt x="7485" y="14818"/>
                  </a:cubicBezTo>
                  <a:cubicBezTo>
                    <a:pt x="8391" y="14818"/>
                    <a:pt x="9310" y="14567"/>
                    <a:pt x="10146" y="14021"/>
                  </a:cubicBezTo>
                  <a:cubicBezTo>
                    <a:pt x="10207" y="13930"/>
                    <a:pt x="10329" y="13900"/>
                    <a:pt x="10389" y="13839"/>
                  </a:cubicBezTo>
                  <a:cubicBezTo>
                    <a:pt x="10481" y="13748"/>
                    <a:pt x="10541" y="13718"/>
                    <a:pt x="10663" y="13626"/>
                  </a:cubicBezTo>
                  <a:cubicBezTo>
                    <a:pt x="13368" y="11377"/>
                    <a:pt x="12821" y="7091"/>
                    <a:pt x="9781" y="5359"/>
                  </a:cubicBezTo>
                  <a:cubicBezTo>
                    <a:pt x="7107" y="3839"/>
                    <a:pt x="2031" y="951"/>
                    <a:pt x="420" y="40"/>
                  </a:cubicBezTo>
                  <a:cubicBezTo>
                    <a:pt x="372" y="12"/>
                    <a:pt x="325"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83;p111">
              <a:extLst>
                <a:ext uri="{FF2B5EF4-FFF2-40B4-BE49-F238E27FC236}">
                  <a16:creationId xmlns:a16="http://schemas.microsoft.com/office/drawing/2014/main" id="{9DA2CC34-8D43-D756-9FE0-F2A427C76A83}"/>
                </a:ext>
              </a:extLst>
            </p:cNvPr>
            <p:cNvSpPr/>
            <p:nvPr/>
          </p:nvSpPr>
          <p:spPr>
            <a:xfrm>
              <a:off x="4970725" y="1770800"/>
              <a:ext cx="82100" cy="106675"/>
            </a:xfrm>
            <a:custGeom>
              <a:avLst/>
              <a:gdLst/>
              <a:ahLst/>
              <a:cxnLst/>
              <a:rect l="l" t="t" r="r" b="b"/>
              <a:pathLst>
                <a:path w="3284" h="4267" extrusionOk="0">
                  <a:moveTo>
                    <a:pt x="1068" y="0"/>
                  </a:moveTo>
                  <a:cubicBezTo>
                    <a:pt x="531" y="0"/>
                    <a:pt x="300" y="415"/>
                    <a:pt x="183" y="944"/>
                  </a:cubicBezTo>
                  <a:cubicBezTo>
                    <a:pt x="0" y="1643"/>
                    <a:pt x="61" y="2373"/>
                    <a:pt x="335" y="2981"/>
                  </a:cubicBezTo>
                  <a:cubicBezTo>
                    <a:pt x="639" y="3649"/>
                    <a:pt x="1216" y="4136"/>
                    <a:pt x="1976" y="4257"/>
                  </a:cubicBezTo>
                  <a:cubicBezTo>
                    <a:pt x="2043" y="4263"/>
                    <a:pt x="2110" y="4267"/>
                    <a:pt x="2176" y="4267"/>
                  </a:cubicBezTo>
                  <a:cubicBezTo>
                    <a:pt x="2442" y="4267"/>
                    <a:pt x="2700" y="4209"/>
                    <a:pt x="2918" y="4014"/>
                  </a:cubicBezTo>
                  <a:cubicBezTo>
                    <a:pt x="3070" y="3801"/>
                    <a:pt x="3192" y="3589"/>
                    <a:pt x="3222" y="3315"/>
                  </a:cubicBezTo>
                  <a:cubicBezTo>
                    <a:pt x="3283" y="2829"/>
                    <a:pt x="3222" y="2342"/>
                    <a:pt x="3040" y="1856"/>
                  </a:cubicBezTo>
                  <a:cubicBezTo>
                    <a:pt x="2797" y="1248"/>
                    <a:pt x="2432" y="762"/>
                    <a:pt x="1976" y="397"/>
                  </a:cubicBezTo>
                  <a:cubicBezTo>
                    <a:pt x="1733" y="184"/>
                    <a:pt x="1429" y="2"/>
                    <a:pt x="1125" y="2"/>
                  </a:cubicBezTo>
                  <a:cubicBezTo>
                    <a:pt x="1106" y="1"/>
                    <a:pt x="1086"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84;p111">
              <a:extLst>
                <a:ext uri="{FF2B5EF4-FFF2-40B4-BE49-F238E27FC236}">
                  <a16:creationId xmlns:a16="http://schemas.microsoft.com/office/drawing/2014/main" id="{0B985D1F-49DB-522B-CC98-55D0F3E3A0EC}"/>
                </a:ext>
              </a:extLst>
            </p:cNvPr>
            <p:cNvSpPr/>
            <p:nvPr/>
          </p:nvSpPr>
          <p:spPr>
            <a:xfrm>
              <a:off x="4984400" y="1811100"/>
              <a:ext cx="37250" cy="51350"/>
            </a:xfrm>
            <a:custGeom>
              <a:avLst/>
              <a:gdLst/>
              <a:ahLst/>
              <a:cxnLst/>
              <a:rect l="l" t="t" r="r" b="b"/>
              <a:pathLst>
                <a:path w="1490" h="2054" extrusionOk="0">
                  <a:moveTo>
                    <a:pt x="426" y="1"/>
                  </a:moveTo>
                  <a:cubicBezTo>
                    <a:pt x="1" y="1"/>
                    <a:pt x="1" y="426"/>
                    <a:pt x="61" y="761"/>
                  </a:cubicBezTo>
                  <a:cubicBezTo>
                    <a:pt x="92" y="1034"/>
                    <a:pt x="153" y="1369"/>
                    <a:pt x="365" y="1642"/>
                  </a:cubicBezTo>
                  <a:cubicBezTo>
                    <a:pt x="396" y="1703"/>
                    <a:pt x="457" y="1794"/>
                    <a:pt x="548" y="1855"/>
                  </a:cubicBezTo>
                  <a:cubicBezTo>
                    <a:pt x="647" y="1954"/>
                    <a:pt x="766" y="2053"/>
                    <a:pt x="906" y="2053"/>
                  </a:cubicBezTo>
                  <a:cubicBezTo>
                    <a:pt x="938" y="2053"/>
                    <a:pt x="970" y="2048"/>
                    <a:pt x="1004" y="2037"/>
                  </a:cubicBezTo>
                  <a:cubicBezTo>
                    <a:pt x="1125" y="2007"/>
                    <a:pt x="1186" y="1916"/>
                    <a:pt x="1216" y="1825"/>
                  </a:cubicBezTo>
                  <a:cubicBezTo>
                    <a:pt x="1490" y="1338"/>
                    <a:pt x="1186" y="639"/>
                    <a:pt x="882" y="274"/>
                  </a:cubicBezTo>
                  <a:cubicBezTo>
                    <a:pt x="760" y="122"/>
                    <a:pt x="608"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14">
          <a:extLst>
            <a:ext uri="{FF2B5EF4-FFF2-40B4-BE49-F238E27FC236}">
              <a16:creationId xmlns:a16="http://schemas.microsoft.com/office/drawing/2014/main" id="{21733BCA-AA27-4800-8B6C-C4E0E5E06C83}"/>
            </a:ext>
          </a:extLst>
        </p:cNvPr>
        <p:cNvGrpSpPr/>
        <p:nvPr/>
      </p:nvGrpSpPr>
      <p:grpSpPr>
        <a:xfrm>
          <a:off x="0" y="0"/>
          <a:ext cx="0" cy="0"/>
          <a:chOff x="0" y="0"/>
          <a:chExt cx="0" cy="0"/>
        </a:xfrm>
      </p:grpSpPr>
      <p:grpSp>
        <p:nvGrpSpPr>
          <p:cNvPr id="11" name="Google Shape;4139;p111">
            <a:extLst>
              <a:ext uri="{FF2B5EF4-FFF2-40B4-BE49-F238E27FC236}">
                <a16:creationId xmlns:a16="http://schemas.microsoft.com/office/drawing/2014/main" id="{8B5A9384-F920-CCF0-BBF0-5D2BA47197FC}"/>
              </a:ext>
            </a:extLst>
          </p:cNvPr>
          <p:cNvGrpSpPr/>
          <p:nvPr/>
        </p:nvGrpSpPr>
        <p:grpSpPr>
          <a:xfrm rot="16902248">
            <a:off x="369347" y="3317333"/>
            <a:ext cx="1386859" cy="1793123"/>
            <a:chOff x="5485925" y="2536800"/>
            <a:chExt cx="1705225" cy="2204750"/>
          </a:xfrm>
        </p:grpSpPr>
        <p:sp>
          <p:nvSpPr>
            <p:cNvPr id="12" name="Google Shape;4140;p111">
              <a:extLst>
                <a:ext uri="{FF2B5EF4-FFF2-40B4-BE49-F238E27FC236}">
                  <a16:creationId xmlns:a16="http://schemas.microsoft.com/office/drawing/2014/main" id="{B2E4AB88-C9BE-DF74-F71A-8C992B04D711}"/>
                </a:ext>
              </a:extLst>
            </p:cNvPr>
            <p:cNvSpPr/>
            <p:nvPr/>
          </p:nvSpPr>
          <p:spPr>
            <a:xfrm>
              <a:off x="5485925" y="2781475"/>
              <a:ext cx="1580600" cy="1959300"/>
            </a:xfrm>
            <a:custGeom>
              <a:avLst/>
              <a:gdLst/>
              <a:ahLst/>
              <a:cxnLst/>
              <a:rect l="l" t="t" r="r" b="b"/>
              <a:pathLst>
                <a:path w="63224" h="78372" extrusionOk="0">
                  <a:moveTo>
                    <a:pt x="44226" y="1"/>
                  </a:moveTo>
                  <a:lnTo>
                    <a:pt x="43284" y="1794"/>
                  </a:lnTo>
                  <a:cubicBezTo>
                    <a:pt x="41947" y="4256"/>
                    <a:pt x="39424" y="5776"/>
                    <a:pt x="36628" y="5807"/>
                  </a:cubicBezTo>
                  <a:lnTo>
                    <a:pt x="33041" y="5867"/>
                  </a:lnTo>
                  <a:cubicBezTo>
                    <a:pt x="30244" y="5898"/>
                    <a:pt x="27722" y="7448"/>
                    <a:pt x="26384" y="9880"/>
                  </a:cubicBezTo>
                  <a:lnTo>
                    <a:pt x="1733" y="55868"/>
                  </a:lnTo>
                  <a:cubicBezTo>
                    <a:pt x="1" y="59029"/>
                    <a:pt x="1217" y="62981"/>
                    <a:pt x="4378" y="64683"/>
                  </a:cubicBezTo>
                  <a:lnTo>
                    <a:pt x="28421" y="77601"/>
                  </a:lnTo>
                  <a:cubicBezTo>
                    <a:pt x="29393" y="78124"/>
                    <a:pt x="30439" y="78372"/>
                    <a:pt x="31472" y="78372"/>
                  </a:cubicBezTo>
                  <a:cubicBezTo>
                    <a:pt x="33799" y="78372"/>
                    <a:pt x="36057" y="77115"/>
                    <a:pt x="37235" y="74926"/>
                  </a:cubicBezTo>
                  <a:lnTo>
                    <a:pt x="61917" y="29029"/>
                  </a:lnTo>
                  <a:cubicBezTo>
                    <a:pt x="63224" y="26567"/>
                    <a:pt x="63133" y="23588"/>
                    <a:pt x="61613" y="21247"/>
                  </a:cubicBezTo>
                  <a:lnTo>
                    <a:pt x="59668" y="18208"/>
                  </a:lnTo>
                  <a:cubicBezTo>
                    <a:pt x="58148" y="15867"/>
                    <a:pt x="58026" y="12889"/>
                    <a:pt x="59364" y="10427"/>
                  </a:cubicBezTo>
                  <a:lnTo>
                    <a:pt x="60306" y="8664"/>
                  </a:lnTo>
                  <a:lnTo>
                    <a:pt x="442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141;p111">
              <a:extLst>
                <a:ext uri="{FF2B5EF4-FFF2-40B4-BE49-F238E27FC236}">
                  <a16:creationId xmlns:a16="http://schemas.microsoft.com/office/drawing/2014/main" id="{F76C27EB-826F-E994-6D91-B8847C8966FF}"/>
                </a:ext>
              </a:extLst>
            </p:cNvPr>
            <p:cNvSpPr/>
            <p:nvPr/>
          </p:nvSpPr>
          <p:spPr>
            <a:xfrm>
              <a:off x="5528475" y="3021600"/>
              <a:ext cx="1509950" cy="1635325"/>
            </a:xfrm>
            <a:custGeom>
              <a:avLst/>
              <a:gdLst/>
              <a:ahLst/>
              <a:cxnLst/>
              <a:rect l="l" t="t" r="r" b="b"/>
              <a:pathLst>
                <a:path w="60398" h="65413" extrusionOk="0">
                  <a:moveTo>
                    <a:pt x="24865" y="1"/>
                  </a:moveTo>
                  <a:lnTo>
                    <a:pt x="1" y="46324"/>
                  </a:lnTo>
                  <a:lnTo>
                    <a:pt x="35503" y="65412"/>
                  </a:lnTo>
                  <a:lnTo>
                    <a:pt x="60397" y="19059"/>
                  </a:lnTo>
                  <a:lnTo>
                    <a:pt x="24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142;p111">
              <a:extLst>
                <a:ext uri="{FF2B5EF4-FFF2-40B4-BE49-F238E27FC236}">
                  <a16:creationId xmlns:a16="http://schemas.microsoft.com/office/drawing/2014/main" id="{0E1D6F2B-EFCD-67F8-939E-A54CCCCA8944}"/>
                </a:ext>
              </a:extLst>
            </p:cNvPr>
            <p:cNvSpPr/>
            <p:nvPr/>
          </p:nvSpPr>
          <p:spPr>
            <a:xfrm>
              <a:off x="6088525" y="3021600"/>
              <a:ext cx="949900" cy="592000"/>
            </a:xfrm>
            <a:custGeom>
              <a:avLst/>
              <a:gdLst/>
              <a:ahLst/>
              <a:cxnLst/>
              <a:rect l="l" t="t" r="r" b="b"/>
              <a:pathLst>
                <a:path w="37996" h="23680" extrusionOk="0">
                  <a:moveTo>
                    <a:pt x="2493" y="1"/>
                  </a:moveTo>
                  <a:lnTo>
                    <a:pt x="1" y="4621"/>
                  </a:lnTo>
                  <a:lnTo>
                    <a:pt x="35533" y="23679"/>
                  </a:lnTo>
                  <a:lnTo>
                    <a:pt x="37995" y="19059"/>
                  </a:lnTo>
                  <a:lnTo>
                    <a:pt x="24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143;p111">
              <a:extLst>
                <a:ext uri="{FF2B5EF4-FFF2-40B4-BE49-F238E27FC236}">
                  <a16:creationId xmlns:a16="http://schemas.microsoft.com/office/drawing/2014/main" id="{FD86720A-820E-2252-5D7F-2906F39EDCCF}"/>
                </a:ext>
              </a:extLst>
            </p:cNvPr>
            <p:cNvSpPr/>
            <p:nvPr/>
          </p:nvSpPr>
          <p:spPr>
            <a:xfrm>
              <a:off x="5527725" y="4063425"/>
              <a:ext cx="949900" cy="591975"/>
            </a:xfrm>
            <a:custGeom>
              <a:avLst/>
              <a:gdLst/>
              <a:ahLst/>
              <a:cxnLst/>
              <a:rect l="l" t="t" r="r" b="b"/>
              <a:pathLst>
                <a:path w="37996" h="23679" extrusionOk="0">
                  <a:moveTo>
                    <a:pt x="2463" y="0"/>
                  </a:moveTo>
                  <a:lnTo>
                    <a:pt x="0" y="4620"/>
                  </a:lnTo>
                  <a:lnTo>
                    <a:pt x="35503" y="23678"/>
                  </a:lnTo>
                  <a:lnTo>
                    <a:pt x="37995" y="19058"/>
                  </a:lnTo>
                  <a:lnTo>
                    <a:pt x="24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144;p111">
              <a:extLst>
                <a:ext uri="{FF2B5EF4-FFF2-40B4-BE49-F238E27FC236}">
                  <a16:creationId xmlns:a16="http://schemas.microsoft.com/office/drawing/2014/main" id="{E40039D0-CAE6-CFDF-601E-6A00EDF4DC7A}"/>
                </a:ext>
              </a:extLst>
            </p:cNvPr>
            <p:cNvSpPr/>
            <p:nvPr/>
          </p:nvSpPr>
          <p:spPr>
            <a:xfrm>
              <a:off x="5593075" y="2921300"/>
              <a:ext cx="1473450" cy="1820250"/>
            </a:xfrm>
            <a:custGeom>
              <a:avLst/>
              <a:gdLst/>
              <a:ahLst/>
              <a:cxnLst/>
              <a:rect l="l" t="t" r="r" b="b"/>
              <a:pathLst>
                <a:path w="58938" h="72810" extrusionOk="0">
                  <a:moveTo>
                    <a:pt x="1" y="59090"/>
                  </a:moveTo>
                  <a:lnTo>
                    <a:pt x="18360" y="68938"/>
                  </a:lnTo>
                  <a:cubicBezTo>
                    <a:pt x="18412" y="68966"/>
                    <a:pt x="18466" y="68994"/>
                    <a:pt x="18519" y="69021"/>
                  </a:cubicBezTo>
                  <a:lnTo>
                    <a:pt x="18519" y="69021"/>
                  </a:lnTo>
                  <a:lnTo>
                    <a:pt x="92" y="59120"/>
                  </a:lnTo>
                  <a:cubicBezTo>
                    <a:pt x="61" y="59120"/>
                    <a:pt x="61" y="59090"/>
                    <a:pt x="1" y="59090"/>
                  </a:cubicBezTo>
                  <a:close/>
                  <a:moveTo>
                    <a:pt x="50245" y="1"/>
                  </a:moveTo>
                  <a:lnTo>
                    <a:pt x="49302" y="1764"/>
                  </a:lnTo>
                  <a:cubicBezTo>
                    <a:pt x="47965" y="4226"/>
                    <a:pt x="48087" y="7174"/>
                    <a:pt x="49606" y="9545"/>
                  </a:cubicBezTo>
                  <a:lnTo>
                    <a:pt x="51552" y="12585"/>
                  </a:lnTo>
                  <a:cubicBezTo>
                    <a:pt x="53071" y="14925"/>
                    <a:pt x="53163" y="17904"/>
                    <a:pt x="51856" y="20366"/>
                  </a:cubicBezTo>
                  <a:lnTo>
                    <a:pt x="27174" y="66263"/>
                  </a:lnTo>
                  <a:cubicBezTo>
                    <a:pt x="25995" y="68452"/>
                    <a:pt x="23738" y="69709"/>
                    <a:pt x="21411" y="69709"/>
                  </a:cubicBezTo>
                  <a:cubicBezTo>
                    <a:pt x="20434" y="69709"/>
                    <a:pt x="19445" y="69487"/>
                    <a:pt x="18519" y="69021"/>
                  </a:cubicBezTo>
                  <a:lnTo>
                    <a:pt x="18519" y="69021"/>
                  </a:lnTo>
                  <a:lnTo>
                    <a:pt x="24135" y="72038"/>
                  </a:lnTo>
                  <a:cubicBezTo>
                    <a:pt x="25108" y="72562"/>
                    <a:pt x="26157" y="72810"/>
                    <a:pt x="27191" y="72810"/>
                  </a:cubicBezTo>
                  <a:cubicBezTo>
                    <a:pt x="29516" y="72810"/>
                    <a:pt x="31772" y="71560"/>
                    <a:pt x="32949" y="69394"/>
                  </a:cubicBezTo>
                  <a:lnTo>
                    <a:pt x="57631" y="23436"/>
                  </a:lnTo>
                  <a:cubicBezTo>
                    <a:pt x="58938" y="20974"/>
                    <a:pt x="58847" y="17995"/>
                    <a:pt x="57327" y="15654"/>
                  </a:cubicBezTo>
                  <a:lnTo>
                    <a:pt x="55382" y="12615"/>
                  </a:lnTo>
                  <a:cubicBezTo>
                    <a:pt x="53862" y="10274"/>
                    <a:pt x="53740" y="7296"/>
                    <a:pt x="55078" y="4834"/>
                  </a:cubicBezTo>
                  <a:lnTo>
                    <a:pt x="56020" y="3071"/>
                  </a:lnTo>
                  <a:lnTo>
                    <a:pt x="50245" y="1"/>
                  </a:ln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145;p111">
              <a:extLst>
                <a:ext uri="{FF2B5EF4-FFF2-40B4-BE49-F238E27FC236}">
                  <a16:creationId xmlns:a16="http://schemas.microsoft.com/office/drawing/2014/main" id="{1FD6AA10-B782-3A0D-C5CB-B67E1E8DDF98}"/>
                </a:ext>
              </a:extLst>
            </p:cNvPr>
            <p:cNvSpPr/>
            <p:nvPr/>
          </p:nvSpPr>
          <p:spPr>
            <a:xfrm>
              <a:off x="5869675" y="3792900"/>
              <a:ext cx="503825" cy="292575"/>
            </a:xfrm>
            <a:custGeom>
              <a:avLst/>
              <a:gdLst/>
              <a:ahLst/>
              <a:cxnLst/>
              <a:rect l="l" t="t" r="r" b="b"/>
              <a:pathLst>
                <a:path w="20153" h="11703" extrusionOk="0">
                  <a:moveTo>
                    <a:pt x="456" y="0"/>
                  </a:moveTo>
                  <a:lnTo>
                    <a:pt x="1" y="852"/>
                  </a:lnTo>
                  <a:lnTo>
                    <a:pt x="19667" y="11703"/>
                  </a:lnTo>
                  <a:lnTo>
                    <a:pt x="20153" y="10882"/>
                  </a:lnTo>
                  <a:lnTo>
                    <a:pt x="4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146;p111">
              <a:extLst>
                <a:ext uri="{FF2B5EF4-FFF2-40B4-BE49-F238E27FC236}">
                  <a16:creationId xmlns:a16="http://schemas.microsoft.com/office/drawing/2014/main" id="{85B29C7F-595C-0335-B0C3-1A26DAC4042D}"/>
                </a:ext>
              </a:extLst>
            </p:cNvPr>
            <p:cNvSpPr/>
            <p:nvPr/>
          </p:nvSpPr>
          <p:spPr>
            <a:xfrm>
              <a:off x="5831675" y="3862050"/>
              <a:ext cx="667225" cy="382250"/>
            </a:xfrm>
            <a:custGeom>
              <a:avLst/>
              <a:gdLst/>
              <a:ahLst/>
              <a:cxnLst/>
              <a:rect l="l" t="t" r="r" b="b"/>
              <a:pathLst>
                <a:path w="26689" h="15290" extrusionOk="0">
                  <a:moveTo>
                    <a:pt x="457" y="0"/>
                  </a:moveTo>
                  <a:lnTo>
                    <a:pt x="1" y="821"/>
                  </a:lnTo>
                  <a:lnTo>
                    <a:pt x="26202" y="15289"/>
                  </a:lnTo>
                  <a:lnTo>
                    <a:pt x="26688" y="14469"/>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147;p111">
              <a:extLst>
                <a:ext uri="{FF2B5EF4-FFF2-40B4-BE49-F238E27FC236}">
                  <a16:creationId xmlns:a16="http://schemas.microsoft.com/office/drawing/2014/main" id="{EAF443D3-5D13-BB7A-4AB5-87795CB17A6A}"/>
                </a:ext>
              </a:extLst>
            </p:cNvPr>
            <p:cNvSpPr/>
            <p:nvPr/>
          </p:nvSpPr>
          <p:spPr>
            <a:xfrm>
              <a:off x="5945675" y="3655350"/>
              <a:ext cx="503825" cy="292600"/>
            </a:xfrm>
            <a:custGeom>
              <a:avLst/>
              <a:gdLst/>
              <a:ahLst/>
              <a:cxnLst/>
              <a:rect l="l" t="t" r="r" b="b"/>
              <a:pathLst>
                <a:path w="20153" h="11704" extrusionOk="0">
                  <a:moveTo>
                    <a:pt x="456" y="1"/>
                  </a:moveTo>
                  <a:lnTo>
                    <a:pt x="0" y="852"/>
                  </a:lnTo>
                  <a:lnTo>
                    <a:pt x="19697" y="11703"/>
                  </a:lnTo>
                  <a:lnTo>
                    <a:pt x="20152" y="10882"/>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48;p111">
              <a:extLst>
                <a:ext uri="{FF2B5EF4-FFF2-40B4-BE49-F238E27FC236}">
                  <a16:creationId xmlns:a16="http://schemas.microsoft.com/office/drawing/2014/main" id="{29B8477A-5938-C3F6-B769-7333A3E7F39F}"/>
                </a:ext>
              </a:extLst>
            </p:cNvPr>
            <p:cNvSpPr/>
            <p:nvPr/>
          </p:nvSpPr>
          <p:spPr>
            <a:xfrm>
              <a:off x="5907675" y="3724500"/>
              <a:ext cx="667200" cy="382250"/>
            </a:xfrm>
            <a:custGeom>
              <a:avLst/>
              <a:gdLst/>
              <a:ahLst/>
              <a:cxnLst/>
              <a:rect l="l" t="t" r="r" b="b"/>
              <a:pathLst>
                <a:path w="26688" h="15290" extrusionOk="0">
                  <a:moveTo>
                    <a:pt x="487" y="1"/>
                  </a:moveTo>
                  <a:lnTo>
                    <a:pt x="0" y="822"/>
                  </a:lnTo>
                  <a:lnTo>
                    <a:pt x="26232" y="15290"/>
                  </a:lnTo>
                  <a:lnTo>
                    <a:pt x="26688" y="14469"/>
                  </a:lnTo>
                  <a:lnTo>
                    <a:pt x="4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149;p111">
              <a:extLst>
                <a:ext uri="{FF2B5EF4-FFF2-40B4-BE49-F238E27FC236}">
                  <a16:creationId xmlns:a16="http://schemas.microsoft.com/office/drawing/2014/main" id="{49831897-4EBE-0A7D-9A50-3BF6E115FE12}"/>
                </a:ext>
              </a:extLst>
            </p:cNvPr>
            <p:cNvSpPr/>
            <p:nvPr/>
          </p:nvSpPr>
          <p:spPr>
            <a:xfrm>
              <a:off x="5793675" y="3929675"/>
              <a:ext cx="402025" cy="237125"/>
            </a:xfrm>
            <a:custGeom>
              <a:avLst/>
              <a:gdLst/>
              <a:ahLst/>
              <a:cxnLst/>
              <a:rect l="l" t="t" r="r" b="b"/>
              <a:pathLst>
                <a:path w="16081" h="9485" extrusionOk="0">
                  <a:moveTo>
                    <a:pt x="457" y="1"/>
                  </a:moveTo>
                  <a:lnTo>
                    <a:pt x="1" y="852"/>
                  </a:lnTo>
                  <a:lnTo>
                    <a:pt x="15624" y="9484"/>
                  </a:lnTo>
                  <a:lnTo>
                    <a:pt x="16080" y="863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150;p111">
              <a:extLst>
                <a:ext uri="{FF2B5EF4-FFF2-40B4-BE49-F238E27FC236}">
                  <a16:creationId xmlns:a16="http://schemas.microsoft.com/office/drawing/2014/main" id="{FEA16208-0C91-E337-3425-33AE0158FD36}"/>
                </a:ext>
              </a:extLst>
            </p:cNvPr>
            <p:cNvSpPr/>
            <p:nvPr/>
          </p:nvSpPr>
          <p:spPr>
            <a:xfrm>
              <a:off x="5756450" y="3998825"/>
              <a:ext cx="646700" cy="371625"/>
            </a:xfrm>
            <a:custGeom>
              <a:avLst/>
              <a:gdLst/>
              <a:ahLst/>
              <a:cxnLst/>
              <a:rect l="l" t="t" r="r" b="b"/>
              <a:pathLst>
                <a:path w="25868" h="14865" extrusionOk="0">
                  <a:moveTo>
                    <a:pt x="457" y="1"/>
                  </a:moveTo>
                  <a:lnTo>
                    <a:pt x="1" y="821"/>
                  </a:lnTo>
                  <a:lnTo>
                    <a:pt x="25411" y="14864"/>
                  </a:lnTo>
                  <a:lnTo>
                    <a:pt x="25867" y="14043"/>
                  </a:lnTo>
                  <a:lnTo>
                    <a:pt x="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51;p111">
              <a:extLst>
                <a:ext uri="{FF2B5EF4-FFF2-40B4-BE49-F238E27FC236}">
                  <a16:creationId xmlns:a16="http://schemas.microsoft.com/office/drawing/2014/main" id="{B51D507E-12DF-5B93-8C91-9EC0D8521C38}"/>
                </a:ext>
              </a:extLst>
            </p:cNvPr>
            <p:cNvSpPr/>
            <p:nvPr/>
          </p:nvSpPr>
          <p:spPr>
            <a:xfrm>
              <a:off x="6238225" y="3450200"/>
              <a:ext cx="349575" cy="348800"/>
            </a:xfrm>
            <a:custGeom>
              <a:avLst/>
              <a:gdLst/>
              <a:ahLst/>
              <a:cxnLst/>
              <a:rect l="l" t="t" r="r" b="b"/>
              <a:pathLst>
                <a:path w="13983" h="13952" extrusionOk="0">
                  <a:moveTo>
                    <a:pt x="8390" y="0"/>
                  </a:moveTo>
                  <a:lnTo>
                    <a:pt x="6171" y="4073"/>
                  </a:lnTo>
                  <a:lnTo>
                    <a:pt x="2098" y="1824"/>
                  </a:lnTo>
                  <a:lnTo>
                    <a:pt x="0" y="5562"/>
                  </a:lnTo>
                  <a:lnTo>
                    <a:pt x="4104" y="7842"/>
                  </a:lnTo>
                  <a:lnTo>
                    <a:pt x="1885" y="11915"/>
                  </a:lnTo>
                  <a:lnTo>
                    <a:pt x="5593" y="13952"/>
                  </a:lnTo>
                  <a:lnTo>
                    <a:pt x="7843" y="9879"/>
                  </a:lnTo>
                  <a:lnTo>
                    <a:pt x="11916" y="12128"/>
                  </a:lnTo>
                  <a:lnTo>
                    <a:pt x="13983" y="8420"/>
                  </a:lnTo>
                  <a:lnTo>
                    <a:pt x="9879" y="6170"/>
                  </a:lnTo>
                  <a:lnTo>
                    <a:pt x="12128" y="2067"/>
                  </a:lnTo>
                  <a:lnTo>
                    <a:pt x="8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152;p111">
              <a:extLst>
                <a:ext uri="{FF2B5EF4-FFF2-40B4-BE49-F238E27FC236}">
                  <a16:creationId xmlns:a16="http://schemas.microsoft.com/office/drawing/2014/main" id="{CC9D5A1A-3B32-5FB7-B6D7-2FF137D628B9}"/>
                </a:ext>
              </a:extLst>
            </p:cNvPr>
            <p:cNvSpPr/>
            <p:nvPr/>
          </p:nvSpPr>
          <p:spPr>
            <a:xfrm>
              <a:off x="6569550" y="2783775"/>
              <a:ext cx="421750" cy="259900"/>
            </a:xfrm>
            <a:custGeom>
              <a:avLst/>
              <a:gdLst/>
              <a:ahLst/>
              <a:cxnLst/>
              <a:rect l="l" t="t" r="r" b="b"/>
              <a:pathLst>
                <a:path w="16870" h="10396" extrusionOk="0">
                  <a:moveTo>
                    <a:pt x="881" y="0"/>
                  </a:moveTo>
                  <a:lnTo>
                    <a:pt x="0" y="1550"/>
                  </a:lnTo>
                  <a:lnTo>
                    <a:pt x="16019" y="10395"/>
                  </a:lnTo>
                  <a:lnTo>
                    <a:pt x="16870" y="881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4153;p111">
              <a:extLst>
                <a:ext uri="{FF2B5EF4-FFF2-40B4-BE49-F238E27FC236}">
                  <a16:creationId xmlns:a16="http://schemas.microsoft.com/office/drawing/2014/main" id="{1C33CC5E-707C-39D0-9365-8BF9E8216617}"/>
                </a:ext>
              </a:extLst>
            </p:cNvPr>
            <p:cNvSpPr/>
            <p:nvPr/>
          </p:nvSpPr>
          <p:spPr>
            <a:xfrm>
              <a:off x="6498100" y="2543750"/>
              <a:ext cx="693050" cy="504950"/>
            </a:xfrm>
            <a:custGeom>
              <a:avLst/>
              <a:gdLst/>
              <a:ahLst/>
              <a:cxnLst/>
              <a:rect l="l" t="t" r="r" b="b"/>
              <a:pathLst>
                <a:path w="27722" h="20198" extrusionOk="0">
                  <a:moveTo>
                    <a:pt x="4491" y="1"/>
                  </a:moveTo>
                  <a:cubicBezTo>
                    <a:pt x="4115" y="1"/>
                    <a:pt x="3761" y="197"/>
                    <a:pt x="3557" y="543"/>
                  </a:cubicBezTo>
                  <a:lnTo>
                    <a:pt x="305" y="6440"/>
                  </a:lnTo>
                  <a:cubicBezTo>
                    <a:pt x="1" y="6987"/>
                    <a:pt x="183" y="7625"/>
                    <a:pt x="700" y="7929"/>
                  </a:cubicBezTo>
                  <a:lnTo>
                    <a:pt x="22676" y="20057"/>
                  </a:lnTo>
                  <a:cubicBezTo>
                    <a:pt x="22839" y="20153"/>
                    <a:pt x="23016" y="20197"/>
                    <a:pt x="23193" y="20197"/>
                  </a:cubicBezTo>
                  <a:cubicBezTo>
                    <a:pt x="23577" y="20197"/>
                    <a:pt x="23957" y="19986"/>
                    <a:pt x="24165" y="19632"/>
                  </a:cubicBezTo>
                  <a:lnTo>
                    <a:pt x="27418" y="13735"/>
                  </a:lnTo>
                  <a:cubicBezTo>
                    <a:pt x="27722" y="13218"/>
                    <a:pt x="27539" y="12550"/>
                    <a:pt x="26992" y="12246"/>
                  </a:cubicBezTo>
                  <a:lnTo>
                    <a:pt x="5047" y="148"/>
                  </a:lnTo>
                  <a:cubicBezTo>
                    <a:pt x="4866" y="48"/>
                    <a:pt x="4676" y="1"/>
                    <a:pt x="4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154;p111">
              <a:extLst>
                <a:ext uri="{FF2B5EF4-FFF2-40B4-BE49-F238E27FC236}">
                  <a16:creationId xmlns:a16="http://schemas.microsoft.com/office/drawing/2014/main" id="{144E2D54-C635-01FB-2FCD-39B370A82CE4}"/>
                </a:ext>
              </a:extLst>
            </p:cNvPr>
            <p:cNvSpPr/>
            <p:nvPr/>
          </p:nvSpPr>
          <p:spPr>
            <a:xfrm>
              <a:off x="6508750" y="2536800"/>
              <a:ext cx="147450" cy="226475"/>
            </a:xfrm>
            <a:custGeom>
              <a:avLst/>
              <a:gdLst/>
              <a:ahLst/>
              <a:cxnLst/>
              <a:rect l="l" t="t" r="r" b="b"/>
              <a:pathLst>
                <a:path w="5898" h="9059" extrusionOk="0">
                  <a:moveTo>
                    <a:pt x="4590" y="1"/>
                  </a:moveTo>
                  <a:lnTo>
                    <a:pt x="0" y="8329"/>
                  </a:lnTo>
                  <a:lnTo>
                    <a:pt x="1277" y="9058"/>
                  </a:lnTo>
                  <a:lnTo>
                    <a:pt x="5897" y="700"/>
                  </a:lnTo>
                  <a:lnTo>
                    <a:pt x="4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155;p111">
              <a:extLst>
                <a:ext uri="{FF2B5EF4-FFF2-40B4-BE49-F238E27FC236}">
                  <a16:creationId xmlns:a16="http://schemas.microsoft.com/office/drawing/2014/main" id="{F63C902B-9FB6-719A-4678-0BF22A454E02}"/>
                </a:ext>
              </a:extLst>
            </p:cNvPr>
            <p:cNvSpPr/>
            <p:nvPr/>
          </p:nvSpPr>
          <p:spPr>
            <a:xfrm>
              <a:off x="6583225" y="2577825"/>
              <a:ext cx="147425" cy="226475"/>
            </a:xfrm>
            <a:custGeom>
              <a:avLst/>
              <a:gdLst/>
              <a:ahLst/>
              <a:cxnLst/>
              <a:rect l="l" t="t" r="r" b="b"/>
              <a:pathLst>
                <a:path w="5897" h="9059" extrusionOk="0">
                  <a:moveTo>
                    <a:pt x="4620" y="1"/>
                  </a:moveTo>
                  <a:lnTo>
                    <a:pt x="0" y="8329"/>
                  </a:lnTo>
                  <a:lnTo>
                    <a:pt x="1307" y="9059"/>
                  </a:lnTo>
                  <a:lnTo>
                    <a:pt x="589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156;p111">
              <a:extLst>
                <a:ext uri="{FF2B5EF4-FFF2-40B4-BE49-F238E27FC236}">
                  <a16:creationId xmlns:a16="http://schemas.microsoft.com/office/drawing/2014/main" id="{8653DDAA-4B1F-0B4C-D03D-BAF0E5963537}"/>
                </a:ext>
              </a:extLst>
            </p:cNvPr>
            <p:cNvSpPr/>
            <p:nvPr/>
          </p:nvSpPr>
          <p:spPr>
            <a:xfrm>
              <a:off x="6657675" y="2618100"/>
              <a:ext cx="147450" cy="227250"/>
            </a:xfrm>
            <a:custGeom>
              <a:avLst/>
              <a:gdLst/>
              <a:ahLst/>
              <a:cxnLst/>
              <a:rect l="l" t="t" r="r" b="b"/>
              <a:pathLst>
                <a:path w="5898" h="9090" extrusionOk="0">
                  <a:moveTo>
                    <a:pt x="4621" y="1"/>
                  </a:moveTo>
                  <a:lnTo>
                    <a:pt x="1" y="8360"/>
                  </a:lnTo>
                  <a:lnTo>
                    <a:pt x="1308" y="9089"/>
                  </a:lnTo>
                  <a:lnTo>
                    <a:pt x="5898" y="730"/>
                  </a:lnTo>
                  <a:lnTo>
                    <a:pt x="4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157;p111">
              <a:extLst>
                <a:ext uri="{FF2B5EF4-FFF2-40B4-BE49-F238E27FC236}">
                  <a16:creationId xmlns:a16="http://schemas.microsoft.com/office/drawing/2014/main" id="{DA9C68EA-D121-574F-DA04-6B1DB525E47A}"/>
                </a:ext>
              </a:extLst>
            </p:cNvPr>
            <p:cNvSpPr/>
            <p:nvPr/>
          </p:nvSpPr>
          <p:spPr>
            <a:xfrm>
              <a:off x="6732150" y="2659150"/>
              <a:ext cx="147450" cy="226475"/>
            </a:xfrm>
            <a:custGeom>
              <a:avLst/>
              <a:gdLst/>
              <a:ahLst/>
              <a:cxnLst/>
              <a:rect l="l" t="t" r="r" b="b"/>
              <a:pathLst>
                <a:path w="5898" h="9059" extrusionOk="0">
                  <a:moveTo>
                    <a:pt x="4590" y="0"/>
                  </a:moveTo>
                  <a:lnTo>
                    <a:pt x="1" y="8359"/>
                  </a:lnTo>
                  <a:lnTo>
                    <a:pt x="1277" y="9058"/>
                  </a:lnTo>
                  <a:lnTo>
                    <a:pt x="5897" y="730"/>
                  </a:lnTo>
                  <a:lnTo>
                    <a:pt x="45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158;p111">
              <a:extLst>
                <a:ext uri="{FF2B5EF4-FFF2-40B4-BE49-F238E27FC236}">
                  <a16:creationId xmlns:a16="http://schemas.microsoft.com/office/drawing/2014/main" id="{26B8FE1A-2896-B3BF-8A38-58050162564E}"/>
                </a:ext>
              </a:extLst>
            </p:cNvPr>
            <p:cNvSpPr/>
            <p:nvPr/>
          </p:nvSpPr>
          <p:spPr>
            <a:xfrm>
              <a:off x="6805875" y="2700175"/>
              <a:ext cx="148200" cy="226475"/>
            </a:xfrm>
            <a:custGeom>
              <a:avLst/>
              <a:gdLst/>
              <a:ahLst/>
              <a:cxnLst/>
              <a:rect l="l" t="t" r="r" b="b"/>
              <a:pathLst>
                <a:path w="5928" h="9059" extrusionOk="0">
                  <a:moveTo>
                    <a:pt x="4620" y="1"/>
                  </a:moveTo>
                  <a:lnTo>
                    <a:pt x="0" y="8329"/>
                  </a:lnTo>
                  <a:lnTo>
                    <a:pt x="1307" y="9059"/>
                  </a:lnTo>
                  <a:lnTo>
                    <a:pt x="5927" y="70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159;p111">
              <a:extLst>
                <a:ext uri="{FF2B5EF4-FFF2-40B4-BE49-F238E27FC236}">
                  <a16:creationId xmlns:a16="http://schemas.microsoft.com/office/drawing/2014/main" id="{595E761D-BBA1-5B66-92CC-92EE09867759}"/>
                </a:ext>
              </a:extLst>
            </p:cNvPr>
            <p:cNvSpPr/>
            <p:nvPr/>
          </p:nvSpPr>
          <p:spPr>
            <a:xfrm>
              <a:off x="6880325" y="2741975"/>
              <a:ext cx="147450" cy="226475"/>
            </a:xfrm>
            <a:custGeom>
              <a:avLst/>
              <a:gdLst/>
              <a:ahLst/>
              <a:cxnLst/>
              <a:rect l="l" t="t" r="r" b="b"/>
              <a:pathLst>
                <a:path w="5898" h="9059" extrusionOk="0">
                  <a:moveTo>
                    <a:pt x="4621" y="0"/>
                  </a:moveTo>
                  <a:lnTo>
                    <a:pt x="1" y="8359"/>
                  </a:lnTo>
                  <a:lnTo>
                    <a:pt x="1308" y="9058"/>
                  </a:lnTo>
                  <a:lnTo>
                    <a:pt x="5898" y="730"/>
                  </a:lnTo>
                  <a:lnTo>
                    <a:pt x="4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160;p111">
              <a:extLst>
                <a:ext uri="{FF2B5EF4-FFF2-40B4-BE49-F238E27FC236}">
                  <a16:creationId xmlns:a16="http://schemas.microsoft.com/office/drawing/2014/main" id="{4841A112-E13B-BBE0-B154-EC83AFC77B65}"/>
                </a:ext>
              </a:extLst>
            </p:cNvPr>
            <p:cNvSpPr/>
            <p:nvPr/>
          </p:nvSpPr>
          <p:spPr>
            <a:xfrm>
              <a:off x="6955575" y="2783000"/>
              <a:ext cx="147425" cy="226475"/>
            </a:xfrm>
            <a:custGeom>
              <a:avLst/>
              <a:gdLst/>
              <a:ahLst/>
              <a:cxnLst/>
              <a:rect l="l" t="t" r="r" b="b"/>
              <a:pathLst>
                <a:path w="5897" h="9059" extrusionOk="0">
                  <a:moveTo>
                    <a:pt x="4620" y="1"/>
                  </a:moveTo>
                  <a:lnTo>
                    <a:pt x="0" y="8360"/>
                  </a:lnTo>
                  <a:lnTo>
                    <a:pt x="1307" y="9059"/>
                  </a:lnTo>
                  <a:lnTo>
                    <a:pt x="5897" y="730"/>
                  </a:lnTo>
                  <a:lnTo>
                    <a:pt x="4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161;p111">
              <a:extLst>
                <a:ext uri="{FF2B5EF4-FFF2-40B4-BE49-F238E27FC236}">
                  <a16:creationId xmlns:a16="http://schemas.microsoft.com/office/drawing/2014/main" id="{9128B5F7-94DB-12A0-5A3A-E1742E9F8A62}"/>
                </a:ext>
              </a:extLst>
            </p:cNvPr>
            <p:cNvSpPr/>
            <p:nvPr/>
          </p:nvSpPr>
          <p:spPr>
            <a:xfrm>
              <a:off x="7030025" y="2823275"/>
              <a:ext cx="146700" cy="224950"/>
            </a:xfrm>
            <a:custGeom>
              <a:avLst/>
              <a:gdLst/>
              <a:ahLst/>
              <a:cxnLst/>
              <a:rect l="l" t="t" r="r" b="b"/>
              <a:pathLst>
                <a:path w="5868" h="8998" extrusionOk="0">
                  <a:moveTo>
                    <a:pt x="4591" y="1"/>
                  </a:moveTo>
                  <a:lnTo>
                    <a:pt x="1" y="8359"/>
                  </a:lnTo>
                  <a:lnTo>
                    <a:pt x="62" y="8420"/>
                  </a:lnTo>
                  <a:cubicBezTo>
                    <a:pt x="214" y="8481"/>
                    <a:pt x="396" y="8603"/>
                    <a:pt x="548" y="8663"/>
                  </a:cubicBezTo>
                  <a:cubicBezTo>
                    <a:pt x="791" y="8815"/>
                    <a:pt x="1004" y="8967"/>
                    <a:pt x="1308" y="8998"/>
                  </a:cubicBezTo>
                  <a:lnTo>
                    <a:pt x="5867" y="730"/>
                  </a:lnTo>
                  <a:lnTo>
                    <a:pt x="45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162;p111">
              <a:extLst>
                <a:ext uri="{FF2B5EF4-FFF2-40B4-BE49-F238E27FC236}">
                  <a16:creationId xmlns:a16="http://schemas.microsoft.com/office/drawing/2014/main" id="{68D0DFD6-722D-508C-3673-82A525A837BD}"/>
                </a:ext>
              </a:extLst>
            </p:cNvPr>
            <p:cNvSpPr/>
            <p:nvPr/>
          </p:nvSpPr>
          <p:spPr>
            <a:xfrm>
              <a:off x="5576350" y="3014775"/>
              <a:ext cx="662650" cy="1220400"/>
            </a:xfrm>
            <a:custGeom>
              <a:avLst/>
              <a:gdLst/>
              <a:ahLst/>
              <a:cxnLst/>
              <a:rect l="l" t="t" r="r" b="b"/>
              <a:pathLst>
                <a:path w="26506" h="48816" extrusionOk="0">
                  <a:moveTo>
                    <a:pt x="26506" y="0"/>
                  </a:moveTo>
                  <a:cubicBezTo>
                    <a:pt x="24044" y="3891"/>
                    <a:pt x="21703" y="7903"/>
                    <a:pt x="19332" y="11915"/>
                  </a:cubicBezTo>
                  <a:lnTo>
                    <a:pt x="15928" y="17964"/>
                  </a:lnTo>
                  <a:lnTo>
                    <a:pt x="12585" y="24043"/>
                  </a:lnTo>
                  <a:lnTo>
                    <a:pt x="9302" y="30153"/>
                  </a:lnTo>
                  <a:lnTo>
                    <a:pt x="6110" y="36323"/>
                  </a:lnTo>
                  <a:cubicBezTo>
                    <a:pt x="3983" y="40457"/>
                    <a:pt x="1946" y="44591"/>
                    <a:pt x="1" y="48816"/>
                  </a:cubicBezTo>
                  <a:cubicBezTo>
                    <a:pt x="2524" y="44895"/>
                    <a:pt x="4864" y="40913"/>
                    <a:pt x="7174" y="36870"/>
                  </a:cubicBezTo>
                  <a:lnTo>
                    <a:pt x="10609" y="30852"/>
                  </a:lnTo>
                  <a:lnTo>
                    <a:pt x="13952" y="24773"/>
                  </a:lnTo>
                  <a:lnTo>
                    <a:pt x="17205" y="18633"/>
                  </a:lnTo>
                  <a:lnTo>
                    <a:pt x="20396" y="12493"/>
                  </a:lnTo>
                  <a:cubicBezTo>
                    <a:pt x="22524" y="8359"/>
                    <a:pt x="24591" y="4195"/>
                    <a:pt x="26506"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 name="Subtitle 7">
            <a:extLst>
              <a:ext uri="{FF2B5EF4-FFF2-40B4-BE49-F238E27FC236}">
                <a16:creationId xmlns:a16="http://schemas.microsoft.com/office/drawing/2014/main" id="{32A3053F-A852-E18A-90E9-918D0D5C2D49}"/>
              </a:ext>
            </a:extLst>
          </p:cNvPr>
          <p:cNvSpPr>
            <a:spLocks noGrp="1"/>
          </p:cNvSpPr>
          <p:nvPr>
            <p:ph type="subTitle" idx="1"/>
          </p:nvPr>
        </p:nvSpPr>
        <p:spPr>
          <a:xfrm>
            <a:off x="1865558" y="25066"/>
            <a:ext cx="4293484" cy="855085"/>
          </a:xfrm>
        </p:spPr>
        <p:txBody>
          <a:bodyPr/>
          <a:lstStyle/>
          <a:p>
            <a:pPr marL="0" indent="0" algn="r">
              <a:buClr>
                <a:schemeClr val="dk2"/>
              </a:buClr>
              <a:buSzPts val="2700"/>
            </a:pPr>
            <a:r>
              <a:rPr lang="en-US" sz="3500" dirty="0">
                <a:solidFill>
                  <a:schemeClr val="dk2"/>
                </a:solidFill>
                <a:latin typeface="Bungee"/>
                <a:sym typeface="Bungee"/>
              </a:rPr>
              <a:t>	Objectives</a:t>
            </a:r>
          </a:p>
        </p:txBody>
      </p:sp>
      <p:grpSp>
        <p:nvGrpSpPr>
          <p:cNvPr id="4021" name="Google Shape;4021;p109">
            <a:extLst>
              <a:ext uri="{FF2B5EF4-FFF2-40B4-BE49-F238E27FC236}">
                <a16:creationId xmlns:a16="http://schemas.microsoft.com/office/drawing/2014/main" id="{08D83AEE-3694-118F-94EF-554F669C445C}"/>
              </a:ext>
            </a:extLst>
          </p:cNvPr>
          <p:cNvGrpSpPr/>
          <p:nvPr/>
        </p:nvGrpSpPr>
        <p:grpSpPr>
          <a:xfrm rot="-6220424">
            <a:off x="6641928" y="4209122"/>
            <a:ext cx="602495" cy="353003"/>
            <a:chOff x="-1131628" y="1250953"/>
            <a:chExt cx="695437" cy="407447"/>
          </a:xfrm>
        </p:grpSpPr>
        <p:sp>
          <p:nvSpPr>
            <p:cNvPr id="4022" name="Google Shape;4022;p109">
              <a:extLst>
                <a:ext uri="{FF2B5EF4-FFF2-40B4-BE49-F238E27FC236}">
                  <a16:creationId xmlns:a16="http://schemas.microsoft.com/office/drawing/2014/main" id="{52A271D6-2486-C724-068B-6DAB6C32D294}"/>
                </a:ext>
              </a:extLst>
            </p:cNvPr>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9">
              <a:extLst>
                <a:ext uri="{FF2B5EF4-FFF2-40B4-BE49-F238E27FC236}">
                  <a16:creationId xmlns:a16="http://schemas.microsoft.com/office/drawing/2014/main" id="{F42C1FBE-0513-129E-8139-44A17D7F845D}"/>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9">
              <a:extLst>
                <a:ext uri="{FF2B5EF4-FFF2-40B4-BE49-F238E27FC236}">
                  <a16:creationId xmlns:a16="http://schemas.microsoft.com/office/drawing/2014/main" id="{BF299709-44F3-00EB-A2AD-4B3258D5E041}"/>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109">
            <a:extLst>
              <a:ext uri="{FF2B5EF4-FFF2-40B4-BE49-F238E27FC236}">
                <a16:creationId xmlns:a16="http://schemas.microsoft.com/office/drawing/2014/main" id="{99E41D01-CB0C-8AA6-4B14-1709E0A8B5DD}"/>
              </a:ext>
            </a:extLst>
          </p:cNvPr>
          <p:cNvGrpSpPr/>
          <p:nvPr/>
        </p:nvGrpSpPr>
        <p:grpSpPr>
          <a:xfrm rot="20105150">
            <a:off x="1543779" y="485071"/>
            <a:ext cx="643559" cy="377052"/>
            <a:chOff x="-1131628" y="1250953"/>
            <a:chExt cx="695437" cy="407447"/>
          </a:xfrm>
        </p:grpSpPr>
        <p:sp>
          <p:nvSpPr>
            <p:cNvPr id="4026" name="Google Shape;4026;p109">
              <a:extLst>
                <a:ext uri="{FF2B5EF4-FFF2-40B4-BE49-F238E27FC236}">
                  <a16:creationId xmlns:a16="http://schemas.microsoft.com/office/drawing/2014/main" id="{D5A605F8-5073-462F-C75B-8A902C748570}"/>
                </a:ext>
              </a:extLst>
            </p:cNvPr>
            <p:cNvSpPr/>
            <p:nvPr/>
          </p:nvSpPr>
          <p:spPr>
            <a:xfrm>
              <a:off x="-1131628" y="1250953"/>
              <a:ext cx="695437" cy="407447"/>
            </a:xfrm>
            <a:custGeom>
              <a:avLst/>
              <a:gdLst/>
              <a:ahLst/>
              <a:cxnLst/>
              <a:rect l="l" t="t" r="r" b="b"/>
              <a:pathLst>
                <a:path w="19881" h="11648" extrusionOk="0">
                  <a:moveTo>
                    <a:pt x="15592" y="0"/>
                  </a:moveTo>
                  <a:cubicBezTo>
                    <a:pt x="15168" y="0"/>
                    <a:pt x="14735" y="71"/>
                    <a:pt x="14310" y="220"/>
                  </a:cubicBezTo>
                  <a:lnTo>
                    <a:pt x="3036" y="4256"/>
                  </a:lnTo>
                  <a:cubicBezTo>
                    <a:pt x="1034" y="4956"/>
                    <a:pt x="0" y="7125"/>
                    <a:pt x="701" y="9126"/>
                  </a:cubicBezTo>
                  <a:cubicBezTo>
                    <a:pt x="1252" y="10676"/>
                    <a:pt x="2735" y="11647"/>
                    <a:pt x="4318" y="11647"/>
                  </a:cubicBezTo>
                  <a:cubicBezTo>
                    <a:pt x="4745" y="11647"/>
                    <a:pt x="5179" y="11576"/>
                    <a:pt x="5604" y="11428"/>
                  </a:cubicBezTo>
                  <a:lnTo>
                    <a:pt x="16879" y="7425"/>
                  </a:lnTo>
                  <a:cubicBezTo>
                    <a:pt x="18847" y="6691"/>
                    <a:pt x="19881" y="4523"/>
                    <a:pt x="19180" y="2521"/>
                  </a:cubicBezTo>
                  <a:cubicBezTo>
                    <a:pt x="18629" y="971"/>
                    <a:pt x="17166" y="0"/>
                    <a:pt x="15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109">
              <a:extLst>
                <a:ext uri="{FF2B5EF4-FFF2-40B4-BE49-F238E27FC236}">
                  <a16:creationId xmlns:a16="http://schemas.microsoft.com/office/drawing/2014/main" id="{A30ED458-788D-B700-3E0F-F76D6882E7AF}"/>
                </a:ext>
              </a:extLst>
            </p:cNvPr>
            <p:cNvSpPr/>
            <p:nvPr/>
          </p:nvSpPr>
          <p:spPr>
            <a:xfrm>
              <a:off x="-1131628" y="1328644"/>
              <a:ext cx="393245" cy="329756"/>
            </a:xfrm>
            <a:custGeom>
              <a:avLst/>
              <a:gdLst/>
              <a:ahLst/>
              <a:cxnLst/>
              <a:rect l="l" t="t" r="r" b="b"/>
              <a:pathLst>
                <a:path w="11242" h="9427" extrusionOk="0">
                  <a:moveTo>
                    <a:pt x="8673" y="0"/>
                  </a:moveTo>
                  <a:lnTo>
                    <a:pt x="3036" y="2035"/>
                  </a:lnTo>
                  <a:cubicBezTo>
                    <a:pt x="1034" y="2735"/>
                    <a:pt x="0" y="4904"/>
                    <a:pt x="701" y="6905"/>
                  </a:cubicBezTo>
                  <a:cubicBezTo>
                    <a:pt x="1252" y="8455"/>
                    <a:pt x="2735" y="9426"/>
                    <a:pt x="4318" y="9426"/>
                  </a:cubicBezTo>
                  <a:cubicBezTo>
                    <a:pt x="4745" y="9426"/>
                    <a:pt x="5179" y="9355"/>
                    <a:pt x="5604" y="9207"/>
                  </a:cubicBezTo>
                  <a:lnTo>
                    <a:pt x="11241" y="7205"/>
                  </a:lnTo>
                  <a:lnTo>
                    <a:pt x="86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9">
              <a:extLst>
                <a:ext uri="{FF2B5EF4-FFF2-40B4-BE49-F238E27FC236}">
                  <a16:creationId xmlns:a16="http://schemas.microsoft.com/office/drawing/2014/main" id="{9D8DD524-DD0F-B6F2-6D43-44D2A4154823}"/>
                </a:ext>
              </a:extLst>
            </p:cNvPr>
            <p:cNvSpPr/>
            <p:nvPr/>
          </p:nvSpPr>
          <p:spPr>
            <a:xfrm>
              <a:off x="-1033614" y="1304858"/>
              <a:ext cx="460931" cy="190956"/>
            </a:xfrm>
            <a:custGeom>
              <a:avLst/>
              <a:gdLst/>
              <a:ahLst/>
              <a:cxnLst/>
              <a:rect l="l" t="t" r="r" b="b"/>
              <a:pathLst>
                <a:path w="13177" h="5459" extrusionOk="0">
                  <a:moveTo>
                    <a:pt x="12479" y="0"/>
                  </a:moveTo>
                  <a:cubicBezTo>
                    <a:pt x="12400" y="0"/>
                    <a:pt x="12320" y="15"/>
                    <a:pt x="12242" y="46"/>
                  </a:cubicBezTo>
                  <a:lnTo>
                    <a:pt x="500" y="4216"/>
                  </a:lnTo>
                  <a:cubicBezTo>
                    <a:pt x="167" y="4349"/>
                    <a:pt x="0" y="4716"/>
                    <a:pt x="100" y="5050"/>
                  </a:cubicBezTo>
                  <a:cubicBezTo>
                    <a:pt x="205" y="5285"/>
                    <a:pt x="453" y="5459"/>
                    <a:pt x="716" y="5459"/>
                  </a:cubicBezTo>
                  <a:cubicBezTo>
                    <a:pt x="788" y="5459"/>
                    <a:pt x="862" y="5446"/>
                    <a:pt x="934" y="5417"/>
                  </a:cubicBezTo>
                  <a:lnTo>
                    <a:pt x="12676" y="1214"/>
                  </a:lnTo>
                  <a:cubicBezTo>
                    <a:pt x="13009" y="1114"/>
                    <a:pt x="13176" y="747"/>
                    <a:pt x="13076" y="413"/>
                  </a:cubicBezTo>
                  <a:cubicBezTo>
                    <a:pt x="12974" y="158"/>
                    <a:pt x="12735" y="0"/>
                    <a:pt x="12479" y="0"/>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109">
            <a:hlinkClick r:id="" action="ppaction://noaction"/>
            <a:extLst>
              <a:ext uri="{FF2B5EF4-FFF2-40B4-BE49-F238E27FC236}">
                <a16:creationId xmlns:a16="http://schemas.microsoft.com/office/drawing/2014/main" id="{C1F20C12-CE29-4106-E2FF-5C01ACB4D1E8}"/>
              </a:ext>
            </a:extLst>
          </p:cNvPr>
          <p:cNvSpPr/>
          <p:nvPr/>
        </p:nvSpPr>
        <p:spPr>
          <a:xfrm>
            <a:off x="4295238" y="4713647"/>
            <a:ext cx="392327"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14</a:t>
            </a:r>
            <a:endParaRPr dirty="0">
              <a:solidFill>
                <a:schemeClr val="accent5"/>
              </a:solidFill>
              <a:latin typeface="Bungee"/>
              <a:ea typeface="Bungee"/>
              <a:cs typeface="Bungee"/>
              <a:sym typeface="Bungee"/>
            </a:endParaRPr>
          </a:p>
        </p:txBody>
      </p:sp>
      <p:sp>
        <p:nvSpPr>
          <p:cNvPr id="4031" name="Google Shape;4031;p109">
            <a:hlinkClick r:id="" action="ppaction://hlinkshowjump?jump=nextslide"/>
            <a:extLst>
              <a:ext uri="{FF2B5EF4-FFF2-40B4-BE49-F238E27FC236}">
                <a16:creationId xmlns:a16="http://schemas.microsoft.com/office/drawing/2014/main" id="{AF591C5D-AFE0-EDA0-55D0-5C090C72FE69}"/>
              </a:ext>
            </a:extLst>
          </p:cNvPr>
          <p:cNvSpPr/>
          <p:nvPr/>
        </p:nvSpPr>
        <p:spPr>
          <a:xfrm>
            <a:off x="4780941" y="4749538"/>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032" name="Google Shape;4032;p109">
            <a:hlinkClick r:id="" action="ppaction://hlinkshowjump?jump=previousslide"/>
            <a:extLst>
              <a:ext uri="{FF2B5EF4-FFF2-40B4-BE49-F238E27FC236}">
                <a16:creationId xmlns:a16="http://schemas.microsoft.com/office/drawing/2014/main" id="{30848C11-E5B9-19C8-A7C8-BED4F88BFCF8}"/>
              </a:ext>
            </a:extLst>
          </p:cNvPr>
          <p:cNvSpPr/>
          <p:nvPr/>
        </p:nvSpPr>
        <p:spPr>
          <a:xfrm flipH="1">
            <a:off x="4028664" y="4738382"/>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 name="TextBox 9">
            <a:extLst>
              <a:ext uri="{FF2B5EF4-FFF2-40B4-BE49-F238E27FC236}">
                <a16:creationId xmlns:a16="http://schemas.microsoft.com/office/drawing/2014/main" id="{14A26D9A-04F0-9C0D-2C43-6A81BADD4A4F}"/>
              </a:ext>
            </a:extLst>
          </p:cNvPr>
          <p:cNvSpPr txBox="1"/>
          <p:nvPr/>
        </p:nvSpPr>
        <p:spPr>
          <a:xfrm>
            <a:off x="609748" y="858115"/>
            <a:ext cx="7924503" cy="4216539"/>
          </a:xfrm>
          <a:prstGeom prst="rect">
            <a:avLst/>
          </a:prstGeom>
          <a:noFill/>
        </p:spPr>
        <p:txBody>
          <a:bodyPr wrap="square">
            <a:spAutoFit/>
          </a:bodyPr>
          <a:lstStyle/>
          <a:p>
            <a:pPr marL="285750" lvl="0" indent="-285750" defTabSz="914400" eaLnBrk="1" fontAlgn="auto" latinLnBrk="0" hangingPunct="1">
              <a:lnSpc>
                <a:spcPct val="150000"/>
              </a:lnSpc>
              <a:buClr>
                <a:schemeClr val="accent6"/>
              </a:buClr>
              <a:buSzTx/>
              <a:buFont typeface="Arial" panose="020B0604020202020204" pitchFamily="34" charset="0"/>
              <a:buChar char="•"/>
              <a:tabLst/>
              <a:defRPr/>
            </a:pPr>
            <a:r>
              <a:rPr lang="en-GB" sz="1600" dirty="0">
                <a:solidFill>
                  <a:schemeClr val="accent6"/>
                </a:solidFill>
                <a:sym typeface="Arial"/>
              </a:rPr>
              <a:t>D</a:t>
            </a:r>
            <a:r>
              <a:rPr lang="en-GB" sz="1600" dirty="0">
                <a:solidFill>
                  <a:schemeClr val="dk1"/>
                </a:solidFill>
                <a:latin typeface="Cairo"/>
                <a:cs typeface="Cairo"/>
              </a:rPr>
              <a:t>esign and implement </a:t>
            </a:r>
            <a:r>
              <a:rPr lang="en-GB" sz="1600" dirty="0">
                <a:solidFill>
                  <a:schemeClr val="accent1"/>
                </a:solidFill>
                <a:latin typeface="Cairo" panose="020B0604020202020204" charset="-78"/>
                <a:ea typeface="Bungee"/>
                <a:cs typeface="Cairo" panose="020B0604020202020204" charset="-78"/>
                <a:sym typeface="Bungee"/>
              </a:rPr>
              <a:t>machine learning algorithms </a:t>
            </a:r>
            <a:r>
              <a:rPr lang="en-GB" sz="1600" dirty="0">
                <a:solidFill>
                  <a:schemeClr val="dk1"/>
                </a:solidFill>
                <a:latin typeface="Cairo"/>
                <a:cs typeface="Cairo"/>
              </a:rPr>
              <a:t>capable to identify who is most likely to have diabetes.</a:t>
            </a:r>
          </a:p>
          <a:p>
            <a:pPr marL="283464" indent="-283464">
              <a:lnSpc>
                <a:spcPct val="150000"/>
              </a:lnSpc>
              <a:buClr>
                <a:schemeClr val="accent6"/>
              </a:buClr>
              <a:buSzPts val="1600"/>
              <a:buFont typeface="Arial" panose="020B0604020202020204" pitchFamily="34" charset="0"/>
              <a:buChar char="•"/>
            </a:pPr>
            <a:r>
              <a:rPr lang="en-GB" sz="1600" dirty="0">
                <a:solidFill>
                  <a:srgbClr val="FE5145"/>
                </a:solidFill>
                <a:latin typeface="Cairo" panose="020B0604020202020204" charset="-78"/>
                <a:ea typeface="Bungee" panose="020B0604020202020204" charset="0"/>
                <a:cs typeface="Cairo" panose="020B0604020202020204" charset="-78"/>
              </a:rPr>
              <a:t>Upload health data </a:t>
            </a:r>
            <a:r>
              <a:rPr lang="en-GB" sz="1600" dirty="0">
                <a:solidFill>
                  <a:srgbClr val="F6EFE4"/>
                </a:solidFill>
                <a:latin typeface="Cairo" panose="020B0604020202020204" charset="-78"/>
                <a:ea typeface="Arial" panose="020B0604020202020204" pitchFamily="34" charset="0"/>
                <a:cs typeface="Cairo" panose="020B0604020202020204" charset="-78"/>
              </a:rPr>
              <a:t>around a period of time to see a graph of his of his health around this time.</a:t>
            </a:r>
            <a:endParaRPr lang="en-US" sz="1600" dirty="0"/>
          </a:p>
          <a:p>
            <a:pPr marL="283464" indent="-283464">
              <a:lnSpc>
                <a:spcPct val="150000"/>
              </a:lnSpc>
              <a:buClr>
                <a:schemeClr val="accent6"/>
              </a:buClr>
              <a:buSzPts val="1600"/>
              <a:buFont typeface="Arial" panose="020B0604020202020204" pitchFamily="34" charset="0"/>
              <a:buChar char="•"/>
            </a:pPr>
            <a:r>
              <a:rPr lang="en-GB" sz="1600" dirty="0">
                <a:solidFill>
                  <a:srgbClr val="FE5145"/>
                </a:solidFill>
                <a:latin typeface="Cairo" panose="020B0604020202020204" charset="-78"/>
                <a:ea typeface="Bungee" panose="020B0604020202020204" charset="0"/>
                <a:cs typeface="Cairo" panose="020B0604020202020204" charset="-78"/>
              </a:rPr>
              <a:t>Create a health list </a:t>
            </a:r>
            <a:r>
              <a:rPr lang="en-GB" sz="1600" dirty="0">
                <a:solidFill>
                  <a:srgbClr val="F6EFE4"/>
                </a:solidFill>
                <a:latin typeface="Cairo" panose="020B0604020202020204" charset="-78"/>
                <a:ea typeface="Arial" panose="020B0604020202020204" pitchFamily="34" charset="0"/>
                <a:cs typeface="Cairo" panose="020B0604020202020204" charset="-78"/>
              </a:rPr>
              <a:t>of each user to help him in manage and schedule his medicines </a:t>
            </a:r>
            <a:endParaRPr lang="en-US" sz="1600" dirty="0">
              <a:ea typeface="Arial" panose="020B0604020202020204" pitchFamily="34" charset="0"/>
            </a:endParaRPr>
          </a:p>
          <a:p>
            <a:pPr marL="285750" lvl="0" indent="-285750" defTabSz="914400" eaLnBrk="1" fontAlgn="auto" latinLnBrk="0" hangingPunct="1">
              <a:lnSpc>
                <a:spcPct val="150000"/>
              </a:lnSpc>
              <a:buClr>
                <a:schemeClr val="accent6"/>
              </a:buClr>
              <a:buSzTx/>
              <a:buFont typeface="Arial" panose="020B0604020202020204" pitchFamily="34" charset="0"/>
              <a:buChar char="•"/>
              <a:tabLst/>
              <a:defRPr/>
            </a:pPr>
            <a:r>
              <a:rPr lang="en-GB" sz="1600" dirty="0">
                <a:solidFill>
                  <a:schemeClr val="accent1"/>
                </a:solidFill>
                <a:latin typeface="Cairo" panose="020B0604020202020204" charset="-78"/>
                <a:ea typeface="Bungee"/>
                <a:cs typeface="Cairo" panose="020B0604020202020204" charset="-78"/>
                <a:sym typeface="Cairo"/>
              </a:rPr>
              <a:t>Improving GlucoGuide's educational materials </a:t>
            </a:r>
            <a:r>
              <a:rPr lang="en-GB" sz="1600" dirty="0">
                <a:solidFill>
                  <a:schemeClr val="dk1"/>
                </a:solidFill>
                <a:latin typeface="Cairo"/>
                <a:cs typeface="Cairo"/>
                <a:sym typeface="Cairo"/>
              </a:rPr>
              <a:t>to offer current knowledge on diabetes prevention, management, and lifestyle changes.</a:t>
            </a:r>
          </a:p>
          <a:p>
            <a:pPr marL="283464" indent="-283464">
              <a:lnSpc>
                <a:spcPct val="150000"/>
              </a:lnSpc>
              <a:buClr>
                <a:schemeClr val="accent6"/>
              </a:buClr>
              <a:buSzPts val="1600"/>
              <a:buFont typeface="Arial" panose="020B0604020202020204" pitchFamily="34" charset="0"/>
              <a:buChar char="•"/>
            </a:pPr>
            <a:r>
              <a:rPr lang="en-US" sz="1600" dirty="0">
                <a:solidFill>
                  <a:srgbClr val="F6EFE4"/>
                </a:solidFill>
                <a:latin typeface="Cairo" panose="020B0604020202020204" charset="-78"/>
                <a:ea typeface="Arial" panose="020B0604020202020204" pitchFamily="34" charset="0"/>
                <a:cs typeface="Cairo" panose="020B0604020202020204" charset="-78"/>
              </a:rPr>
              <a:t>Improving the user interface of GlucoGuide to ensure an easy navigation and interaction with the system.</a:t>
            </a:r>
            <a:endParaRPr lang="en-US" sz="1600" dirty="0"/>
          </a:p>
          <a:p>
            <a:pPr marL="283464" indent="-283464">
              <a:lnSpc>
                <a:spcPct val="150000"/>
              </a:lnSpc>
              <a:buClr>
                <a:schemeClr val="accent6"/>
              </a:buClr>
              <a:buSzPts val="1600"/>
              <a:buFont typeface="Arial" panose="020B0604020202020204" pitchFamily="34" charset="0"/>
              <a:buChar char="•"/>
            </a:pPr>
            <a:endParaRPr lang="en-US" sz="1800" dirty="0">
              <a:solidFill>
                <a:schemeClr val="accent6"/>
              </a:solidFill>
              <a:effectLst/>
              <a:latin typeface="Calibri" panose="020F0502020204030204" pitchFamily="34" charset="0"/>
              <a:ea typeface="Calibri" panose="020F0502020204030204" pitchFamily="34" charset="0"/>
            </a:endParaRPr>
          </a:p>
          <a:p>
            <a:pPr marL="285750" indent="-285750">
              <a:buClr>
                <a:schemeClr val="accent6"/>
              </a:buClr>
              <a:buFont typeface="Arial" panose="020B0604020202020204" pitchFamily="34" charset="0"/>
              <a:buChar char="•"/>
            </a:pPr>
            <a:endParaRPr lang="en-US" sz="1600" dirty="0">
              <a:solidFill>
                <a:schemeClr val="accent6"/>
              </a:solidFill>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56207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pRg st="2" end="2"/>
                                            </p:txEl>
                                          </p:spTgt>
                                        </p:tgtEl>
                                        <p:attrNameLst>
                                          <p:attrName>style.visibility</p:attrName>
                                        </p:attrNameLst>
                                      </p:cBhvr>
                                      <p:to>
                                        <p:strVal val="visible"/>
                                      </p:to>
                                    </p:set>
                                    <p:animEffect transition="in" filter="fade">
                                      <p:cBhvr>
                                        <p:cTn id="14" dur="1000"/>
                                        <p:tgtEl>
                                          <p:spTgt spid="10">
                                            <p:txEl>
                                              <p:pRg st="2" end="2"/>
                                            </p:txEl>
                                          </p:spTgt>
                                        </p:tgtEl>
                                      </p:cBhvr>
                                    </p:animEffect>
                                    <p:anim calcmode="lin" valueType="num">
                                      <p:cBhvr>
                                        <p:cTn id="15"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xEl>
                                              <p:pRg st="1" end="1"/>
                                            </p:txEl>
                                          </p:spTgt>
                                        </p:tgtEl>
                                        <p:attrNameLst>
                                          <p:attrName>style.visibility</p:attrName>
                                        </p:attrNameLst>
                                      </p:cBhvr>
                                      <p:to>
                                        <p:strVal val="visible"/>
                                      </p:to>
                                    </p:set>
                                    <p:animEffect transition="in" filter="fade">
                                      <p:cBhvr>
                                        <p:cTn id="21" dur="1000"/>
                                        <p:tgtEl>
                                          <p:spTgt spid="10">
                                            <p:txEl>
                                              <p:pRg st="1" end="1"/>
                                            </p:txEl>
                                          </p:spTgt>
                                        </p:tgtEl>
                                      </p:cBhvr>
                                    </p:animEffect>
                                    <p:anim calcmode="lin" valueType="num">
                                      <p:cBhvr>
                                        <p:cTn id="22"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xEl>
                                              <p:pRg st="4" end="4"/>
                                            </p:txEl>
                                          </p:spTgt>
                                        </p:tgtEl>
                                        <p:attrNameLst>
                                          <p:attrName>style.visibility</p:attrName>
                                        </p:attrNameLst>
                                      </p:cBhvr>
                                      <p:to>
                                        <p:strVal val="visible"/>
                                      </p:to>
                                    </p:set>
                                    <p:animEffect transition="in" filter="fade">
                                      <p:cBhvr>
                                        <p:cTn id="28" dur="1000"/>
                                        <p:tgtEl>
                                          <p:spTgt spid="10">
                                            <p:txEl>
                                              <p:pRg st="4" end="4"/>
                                            </p:txEl>
                                          </p:spTgt>
                                        </p:tgtEl>
                                      </p:cBhvr>
                                    </p:animEffect>
                                    <p:anim calcmode="lin" valueType="num">
                                      <p:cBhvr>
                                        <p:cTn id="29"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
                                            <p:txEl>
                                              <p:pRg st="3" end="3"/>
                                            </p:txEl>
                                          </p:spTgt>
                                        </p:tgtEl>
                                        <p:attrNameLst>
                                          <p:attrName>style.visibility</p:attrName>
                                        </p:attrNameLst>
                                      </p:cBhvr>
                                      <p:to>
                                        <p:strVal val="visible"/>
                                      </p:to>
                                    </p:set>
                                    <p:animEffect transition="in" filter="fade">
                                      <p:cBhvr>
                                        <p:cTn id="35" dur="1000"/>
                                        <p:tgtEl>
                                          <p:spTgt spid="10">
                                            <p:txEl>
                                              <p:pRg st="3" end="3"/>
                                            </p:txEl>
                                          </p:spTgt>
                                        </p:tgtEl>
                                      </p:cBhvr>
                                    </p:animEffect>
                                    <p:anim calcmode="lin" valueType="num">
                                      <p:cBhvr>
                                        <p:cTn id="36"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81">
          <a:extLst>
            <a:ext uri="{FF2B5EF4-FFF2-40B4-BE49-F238E27FC236}">
              <a16:creationId xmlns:a16="http://schemas.microsoft.com/office/drawing/2014/main" id="{9D3E730B-E34D-AA28-336F-2DF89338D187}"/>
            </a:ext>
          </a:extLst>
        </p:cNvPr>
        <p:cNvGrpSpPr/>
        <p:nvPr/>
      </p:nvGrpSpPr>
      <p:grpSpPr>
        <a:xfrm>
          <a:off x="0" y="0"/>
          <a:ext cx="0" cy="0"/>
          <a:chOff x="0" y="0"/>
          <a:chExt cx="0" cy="0"/>
        </a:xfrm>
      </p:grpSpPr>
      <p:sp>
        <p:nvSpPr>
          <p:cNvPr id="4582" name="Google Shape;4582;p117">
            <a:extLst>
              <a:ext uri="{FF2B5EF4-FFF2-40B4-BE49-F238E27FC236}">
                <a16:creationId xmlns:a16="http://schemas.microsoft.com/office/drawing/2014/main" id="{6275D97C-5D49-332B-CD10-3FCA73FB350B}"/>
              </a:ext>
            </a:extLst>
          </p:cNvPr>
          <p:cNvSpPr txBox="1">
            <a:spLocks noGrp="1"/>
          </p:cNvSpPr>
          <p:nvPr>
            <p:ph type="title"/>
          </p:nvPr>
        </p:nvSpPr>
        <p:spPr>
          <a:xfrm>
            <a:off x="652223" y="256231"/>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t>
            </a:r>
            <a:r>
              <a:rPr lang="en" dirty="0"/>
              <a:t>unctional requirements</a:t>
            </a:r>
            <a:endParaRPr dirty="0"/>
          </a:p>
        </p:txBody>
      </p:sp>
      <p:sp>
        <p:nvSpPr>
          <p:cNvPr id="4583" name="Google Shape;4583;p117">
            <a:extLst>
              <a:ext uri="{FF2B5EF4-FFF2-40B4-BE49-F238E27FC236}">
                <a16:creationId xmlns:a16="http://schemas.microsoft.com/office/drawing/2014/main" id="{203FC45D-D03F-9D7E-9912-B9219800AF66}"/>
              </a:ext>
            </a:extLst>
          </p:cNvPr>
          <p:cNvSpPr txBox="1">
            <a:spLocks noGrp="1"/>
          </p:cNvSpPr>
          <p:nvPr>
            <p:ph type="body" idx="1"/>
          </p:nvPr>
        </p:nvSpPr>
        <p:spPr>
          <a:xfrm flipH="1">
            <a:off x="367052" y="1306123"/>
            <a:ext cx="6416227" cy="3113934"/>
          </a:xfrm>
          <a:prstGeom prst="rect">
            <a:avLst/>
          </a:prstGeom>
        </p:spPr>
        <p:txBody>
          <a:bodyPr spcFirstLastPara="1" wrap="square" lIns="91425" tIns="91425" rIns="91425" bIns="91425" anchor="ctr" anchorCtr="0">
            <a:noAutofit/>
          </a:bodyPr>
          <a:lstStyle/>
          <a:p>
            <a:pPr marL="457200" lvl="0" indent="-330200" algn="l" rtl="0">
              <a:lnSpc>
                <a:spcPct val="150000"/>
              </a:lnSpc>
              <a:spcBef>
                <a:spcPts val="1000"/>
              </a:spcBef>
              <a:spcAft>
                <a:spcPts val="0"/>
              </a:spcAft>
              <a:buClr>
                <a:schemeClr val="dk1"/>
              </a:buClr>
              <a:buSzPts val="1600"/>
              <a:buChar char="●"/>
            </a:pPr>
            <a:r>
              <a:rPr lang="en-US" dirty="0"/>
              <a:t>User registration and authentication ( sign up, sign in ) </a:t>
            </a:r>
          </a:p>
          <a:p>
            <a:pPr marL="457200" lvl="0" indent="-330200" algn="l" rtl="0">
              <a:lnSpc>
                <a:spcPct val="150000"/>
              </a:lnSpc>
              <a:spcBef>
                <a:spcPts val="1000"/>
              </a:spcBef>
              <a:spcAft>
                <a:spcPts val="0"/>
              </a:spcAft>
              <a:buClr>
                <a:schemeClr val="dk1"/>
              </a:buClr>
              <a:buSzPts val="1600"/>
              <a:buChar char="●"/>
            </a:pPr>
            <a:r>
              <a:rPr lang="en-US" dirty="0"/>
              <a:t>Early prediction of diabetes </a:t>
            </a:r>
          </a:p>
          <a:p>
            <a:pPr lvl="0" indent="-330200">
              <a:lnSpc>
                <a:spcPct val="150000"/>
              </a:lnSpc>
              <a:buClr>
                <a:schemeClr val="dk1"/>
              </a:buClr>
              <a:buSzPts val="1600"/>
            </a:pPr>
            <a:r>
              <a:rPr lang="en-US" dirty="0"/>
              <a:t>View healthcare articles (e.g., medical reports, lifestyle tips…)</a:t>
            </a:r>
          </a:p>
          <a:p>
            <a:pPr marL="457200" lvl="0" indent="-330200" algn="l" rtl="0">
              <a:lnSpc>
                <a:spcPct val="150000"/>
              </a:lnSpc>
              <a:spcBef>
                <a:spcPts val="1000"/>
              </a:spcBef>
              <a:spcAft>
                <a:spcPts val="0"/>
              </a:spcAft>
              <a:buClr>
                <a:schemeClr val="dk1"/>
              </a:buClr>
              <a:buSzPts val="1600"/>
              <a:buChar char="●"/>
            </a:pPr>
            <a:r>
              <a:rPr lang="en-US" dirty="0"/>
              <a:t>Search within articles </a:t>
            </a:r>
          </a:p>
          <a:p>
            <a:pPr marL="457200" lvl="0" indent="-330200" algn="l" rtl="0">
              <a:lnSpc>
                <a:spcPct val="150000"/>
              </a:lnSpc>
              <a:spcBef>
                <a:spcPts val="1000"/>
              </a:spcBef>
              <a:spcAft>
                <a:spcPts val="0"/>
              </a:spcAft>
              <a:buClr>
                <a:schemeClr val="dk1"/>
              </a:buClr>
              <a:buSzPts val="1600"/>
              <a:buChar char="●"/>
            </a:pPr>
            <a:r>
              <a:rPr lang="en-US" dirty="0"/>
              <a:t>Creating a several type of health lists (ex. glucose measures times, medication schedules..)</a:t>
            </a:r>
          </a:p>
          <a:p>
            <a:pPr marL="457200" lvl="0" indent="-330200" algn="l" rtl="0">
              <a:lnSpc>
                <a:spcPct val="150000"/>
              </a:lnSpc>
              <a:spcBef>
                <a:spcPts val="1000"/>
              </a:spcBef>
              <a:spcAft>
                <a:spcPts val="0"/>
              </a:spcAft>
              <a:buClr>
                <a:schemeClr val="dk1"/>
              </a:buClr>
              <a:buSzPts val="1600"/>
              <a:buChar char="●"/>
            </a:pPr>
            <a:endParaRPr lang="en-US" dirty="0"/>
          </a:p>
          <a:p>
            <a:pPr marL="127000" lvl="0" indent="0" algn="l" rtl="0">
              <a:lnSpc>
                <a:spcPct val="150000"/>
              </a:lnSpc>
              <a:spcBef>
                <a:spcPts val="1000"/>
              </a:spcBef>
              <a:spcAft>
                <a:spcPts val="0"/>
              </a:spcAft>
              <a:buClr>
                <a:schemeClr val="dk1"/>
              </a:buClr>
              <a:buSzPts val="1600"/>
              <a:buNone/>
            </a:pPr>
            <a:endParaRPr lang="en-US" dirty="0"/>
          </a:p>
        </p:txBody>
      </p:sp>
      <p:grpSp>
        <p:nvGrpSpPr>
          <p:cNvPr id="4584" name="Google Shape;4584;p117">
            <a:extLst>
              <a:ext uri="{FF2B5EF4-FFF2-40B4-BE49-F238E27FC236}">
                <a16:creationId xmlns:a16="http://schemas.microsoft.com/office/drawing/2014/main" id="{959FCB4F-E723-294E-442F-60DD5F1FC855}"/>
              </a:ext>
            </a:extLst>
          </p:cNvPr>
          <p:cNvGrpSpPr/>
          <p:nvPr/>
        </p:nvGrpSpPr>
        <p:grpSpPr>
          <a:xfrm rot="-626794" flipH="1">
            <a:off x="6773375" y="3388752"/>
            <a:ext cx="1256729" cy="1545963"/>
            <a:chOff x="-6040512" y="733529"/>
            <a:chExt cx="1401404" cy="1723745"/>
          </a:xfrm>
        </p:grpSpPr>
        <p:sp>
          <p:nvSpPr>
            <p:cNvPr id="4585" name="Google Shape;4585;p117">
              <a:extLst>
                <a:ext uri="{FF2B5EF4-FFF2-40B4-BE49-F238E27FC236}">
                  <a16:creationId xmlns:a16="http://schemas.microsoft.com/office/drawing/2014/main" id="{1953DE23-FE2E-8205-9749-E02D56F49B86}"/>
                </a:ext>
              </a:extLst>
            </p:cNvPr>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7">
              <a:extLst>
                <a:ext uri="{FF2B5EF4-FFF2-40B4-BE49-F238E27FC236}">
                  <a16:creationId xmlns:a16="http://schemas.microsoft.com/office/drawing/2014/main" id="{A4F3CAEE-0470-8D89-DA23-321B44532E6D}"/>
                </a:ext>
              </a:extLst>
            </p:cNvPr>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7">
              <a:extLst>
                <a:ext uri="{FF2B5EF4-FFF2-40B4-BE49-F238E27FC236}">
                  <a16:creationId xmlns:a16="http://schemas.microsoft.com/office/drawing/2014/main" id="{088FB4EA-FDBA-5EED-C60B-B9A734000E7F}"/>
                </a:ext>
              </a:extLst>
            </p:cNvPr>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7">
              <a:extLst>
                <a:ext uri="{FF2B5EF4-FFF2-40B4-BE49-F238E27FC236}">
                  <a16:creationId xmlns:a16="http://schemas.microsoft.com/office/drawing/2014/main" id="{04FBD3F5-DDA9-10F3-B53C-A405FE70400D}"/>
                </a:ext>
              </a:extLst>
            </p:cNvPr>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7">
              <a:extLst>
                <a:ext uri="{FF2B5EF4-FFF2-40B4-BE49-F238E27FC236}">
                  <a16:creationId xmlns:a16="http://schemas.microsoft.com/office/drawing/2014/main" id="{22A1D297-AAC7-3591-6F46-055AE5E8A8CC}"/>
                </a:ext>
              </a:extLst>
            </p:cNvPr>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7">
              <a:extLst>
                <a:ext uri="{FF2B5EF4-FFF2-40B4-BE49-F238E27FC236}">
                  <a16:creationId xmlns:a16="http://schemas.microsoft.com/office/drawing/2014/main" id="{8613596F-326A-1BEA-60D5-A4F39CBB5290}"/>
                </a:ext>
              </a:extLst>
            </p:cNvPr>
            <p:cNvSpPr/>
            <p:nvPr/>
          </p:nvSpPr>
          <p:spPr>
            <a:xfrm>
              <a:off x="-5760461"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7">
              <a:extLst>
                <a:ext uri="{FF2B5EF4-FFF2-40B4-BE49-F238E27FC236}">
                  <a16:creationId xmlns:a16="http://schemas.microsoft.com/office/drawing/2014/main" id="{79B40198-0571-6895-C843-83FD663129E2}"/>
                </a:ext>
              </a:extLst>
            </p:cNvPr>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7">
              <a:extLst>
                <a:ext uri="{FF2B5EF4-FFF2-40B4-BE49-F238E27FC236}">
                  <a16:creationId xmlns:a16="http://schemas.microsoft.com/office/drawing/2014/main" id="{DB5E8F76-339A-4EE7-03D8-E4CCB9CC1277}"/>
                </a:ext>
              </a:extLst>
            </p:cNvPr>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7">
              <a:extLst>
                <a:ext uri="{FF2B5EF4-FFF2-40B4-BE49-F238E27FC236}">
                  <a16:creationId xmlns:a16="http://schemas.microsoft.com/office/drawing/2014/main" id="{31175837-BA8A-BDB1-5839-389F79F1AC61}"/>
                </a:ext>
              </a:extLst>
            </p:cNvPr>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7">
              <a:extLst>
                <a:ext uri="{FF2B5EF4-FFF2-40B4-BE49-F238E27FC236}">
                  <a16:creationId xmlns:a16="http://schemas.microsoft.com/office/drawing/2014/main" id="{CEB1E53A-C07B-4D02-C6F2-F9C084552B51}"/>
                </a:ext>
              </a:extLst>
            </p:cNvPr>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117">
              <a:extLst>
                <a:ext uri="{FF2B5EF4-FFF2-40B4-BE49-F238E27FC236}">
                  <a16:creationId xmlns:a16="http://schemas.microsoft.com/office/drawing/2014/main" id="{5E0C0637-00B8-C765-25B1-C3B5D3191EEE}"/>
                </a:ext>
              </a:extLst>
            </p:cNvPr>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7">
              <a:extLst>
                <a:ext uri="{FF2B5EF4-FFF2-40B4-BE49-F238E27FC236}">
                  <a16:creationId xmlns:a16="http://schemas.microsoft.com/office/drawing/2014/main" id="{374CE31C-1517-4A97-4501-D01EDB0234AC}"/>
                </a:ext>
              </a:extLst>
            </p:cNvPr>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7">
              <a:extLst>
                <a:ext uri="{FF2B5EF4-FFF2-40B4-BE49-F238E27FC236}">
                  <a16:creationId xmlns:a16="http://schemas.microsoft.com/office/drawing/2014/main" id="{4F2B53C3-0719-873B-412C-0FA6E269ECFE}"/>
                </a:ext>
              </a:extLst>
            </p:cNvPr>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8" name="Google Shape;4598;p117">
            <a:extLst>
              <a:ext uri="{FF2B5EF4-FFF2-40B4-BE49-F238E27FC236}">
                <a16:creationId xmlns:a16="http://schemas.microsoft.com/office/drawing/2014/main" id="{F6AF61B9-E5DD-1707-40A8-CB01B9812688}"/>
              </a:ext>
            </a:extLst>
          </p:cNvPr>
          <p:cNvSpPr/>
          <p:nvPr/>
        </p:nvSpPr>
        <p:spPr>
          <a:xfrm flipH="1">
            <a:off x="8543942" y="3447970"/>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9" name="Google Shape;4599;p117">
            <a:extLst>
              <a:ext uri="{FF2B5EF4-FFF2-40B4-BE49-F238E27FC236}">
                <a16:creationId xmlns:a16="http://schemas.microsoft.com/office/drawing/2014/main" id="{8C8B5C00-8248-FCFF-D27F-3A7B69196627}"/>
              </a:ext>
            </a:extLst>
          </p:cNvPr>
          <p:cNvGrpSpPr/>
          <p:nvPr/>
        </p:nvGrpSpPr>
        <p:grpSpPr>
          <a:xfrm rot="-5400000">
            <a:off x="7173808" y="735892"/>
            <a:ext cx="1456264" cy="2484120"/>
            <a:chOff x="6358316" y="756641"/>
            <a:chExt cx="1667923" cy="4618010"/>
          </a:xfrm>
        </p:grpSpPr>
        <p:grpSp>
          <p:nvGrpSpPr>
            <p:cNvPr id="4600" name="Google Shape;4600;p117">
              <a:extLst>
                <a:ext uri="{FF2B5EF4-FFF2-40B4-BE49-F238E27FC236}">
                  <a16:creationId xmlns:a16="http://schemas.microsoft.com/office/drawing/2014/main" id="{273429FA-A9F6-A0CB-610E-4CBC9DCAC003}"/>
                </a:ext>
              </a:extLst>
            </p:cNvPr>
            <p:cNvGrpSpPr/>
            <p:nvPr/>
          </p:nvGrpSpPr>
          <p:grpSpPr>
            <a:xfrm flipH="1">
              <a:off x="6363558" y="756641"/>
              <a:ext cx="1662681" cy="4618010"/>
              <a:chOff x="1183630" y="885542"/>
              <a:chExt cx="1787637" cy="4965068"/>
            </a:xfrm>
          </p:grpSpPr>
          <p:sp>
            <p:nvSpPr>
              <p:cNvPr id="4601" name="Google Shape;4601;p117">
                <a:extLst>
                  <a:ext uri="{FF2B5EF4-FFF2-40B4-BE49-F238E27FC236}">
                    <a16:creationId xmlns:a16="http://schemas.microsoft.com/office/drawing/2014/main" id="{20F5E979-A1A4-CE93-C447-C34B3609C9F2}"/>
                  </a:ext>
                </a:extLst>
              </p:cNvPr>
              <p:cNvSpPr/>
              <p:nvPr/>
            </p:nvSpPr>
            <p:spPr>
              <a:xfrm>
                <a:off x="2034070" y="2216492"/>
                <a:ext cx="21870" cy="32758"/>
              </a:xfrm>
              <a:custGeom>
                <a:avLst/>
                <a:gdLst/>
                <a:ahLst/>
                <a:cxnLst/>
                <a:rect l="l" t="t" r="r" b="b"/>
                <a:pathLst>
                  <a:path w="695" h="1041" extrusionOk="0">
                    <a:moveTo>
                      <a:pt x="537" y="1"/>
                    </a:moveTo>
                    <a:cubicBezTo>
                      <a:pt x="459" y="1"/>
                      <a:pt x="441" y="153"/>
                      <a:pt x="228" y="305"/>
                    </a:cubicBezTo>
                    <a:cubicBezTo>
                      <a:pt x="0" y="435"/>
                      <a:pt x="216" y="1040"/>
                      <a:pt x="443" y="1040"/>
                    </a:cubicBezTo>
                    <a:cubicBezTo>
                      <a:pt x="449" y="1040"/>
                      <a:pt x="455" y="1040"/>
                      <a:pt x="461" y="1039"/>
                    </a:cubicBezTo>
                    <a:cubicBezTo>
                      <a:pt x="695" y="972"/>
                      <a:pt x="661" y="5"/>
                      <a:pt x="561" y="5"/>
                    </a:cubicBezTo>
                    <a:cubicBezTo>
                      <a:pt x="552" y="2"/>
                      <a:pt x="545" y="1"/>
                      <a:pt x="53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7">
                <a:extLst>
                  <a:ext uri="{FF2B5EF4-FFF2-40B4-BE49-F238E27FC236}">
                    <a16:creationId xmlns:a16="http://schemas.microsoft.com/office/drawing/2014/main" id="{D6B2F94C-8D73-BF94-29F9-741B20676D64}"/>
                  </a:ext>
                </a:extLst>
              </p:cNvPr>
              <p:cNvSpPr/>
              <p:nvPr/>
            </p:nvSpPr>
            <p:spPr>
              <a:xfrm>
                <a:off x="1927616" y="2281850"/>
                <a:ext cx="18755" cy="11423"/>
              </a:xfrm>
              <a:custGeom>
                <a:avLst/>
                <a:gdLst/>
                <a:ahLst/>
                <a:cxnLst/>
                <a:rect l="l" t="t" r="r" b="b"/>
                <a:pathLst>
                  <a:path w="596" h="363" extrusionOk="0">
                    <a:moveTo>
                      <a:pt x="447" y="0"/>
                    </a:moveTo>
                    <a:cubicBezTo>
                      <a:pt x="273" y="0"/>
                      <a:pt x="1" y="214"/>
                      <a:pt x="75" y="263"/>
                    </a:cubicBezTo>
                    <a:cubicBezTo>
                      <a:pt x="179" y="328"/>
                      <a:pt x="284" y="363"/>
                      <a:pt x="370" y="363"/>
                    </a:cubicBezTo>
                    <a:cubicBezTo>
                      <a:pt x="504" y="363"/>
                      <a:pt x="595" y="279"/>
                      <a:pt x="575" y="96"/>
                    </a:cubicBezTo>
                    <a:cubicBezTo>
                      <a:pt x="558" y="27"/>
                      <a:pt x="509" y="0"/>
                      <a:pt x="447"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7">
                <a:extLst>
                  <a:ext uri="{FF2B5EF4-FFF2-40B4-BE49-F238E27FC236}">
                    <a16:creationId xmlns:a16="http://schemas.microsoft.com/office/drawing/2014/main" id="{6C2C35AD-7A52-2138-D5A9-158B71FFA35F}"/>
                  </a:ext>
                </a:extLst>
              </p:cNvPr>
              <p:cNvSpPr/>
              <p:nvPr/>
            </p:nvSpPr>
            <p:spPr>
              <a:xfrm>
                <a:off x="2284615" y="2367536"/>
                <a:ext cx="52551" cy="11958"/>
              </a:xfrm>
              <a:custGeom>
                <a:avLst/>
                <a:gdLst/>
                <a:ahLst/>
                <a:cxnLst/>
                <a:rect l="l" t="t" r="r" b="b"/>
                <a:pathLst>
                  <a:path w="1670" h="380" extrusionOk="0">
                    <a:moveTo>
                      <a:pt x="315" y="1"/>
                    </a:moveTo>
                    <a:cubicBezTo>
                      <a:pt x="161" y="1"/>
                      <a:pt x="0" y="149"/>
                      <a:pt x="105" y="175"/>
                    </a:cubicBezTo>
                    <a:cubicBezTo>
                      <a:pt x="371" y="275"/>
                      <a:pt x="638" y="342"/>
                      <a:pt x="905" y="375"/>
                    </a:cubicBezTo>
                    <a:cubicBezTo>
                      <a:pt x="935" y="378"/>
                      <a:pt x="966" y="380"/>
                      <a:pt x="996" y="380"/>
                    </a:cubicBezTo>
                    <a:cubicBezTo>
                      <a:pt x="1312" y="380"/>
                      <a:pt x="1669" y="236"/>
                      <a:pt x="1639" y="175"/>
                    </a:cubicBezTo>
                    <a:cubicBezTo>
                      <a:pt x="1639" y="146"/>
                      <a:pt x="1622" y="136"/>
                      <a:pt x="1594" y="136"/>
                    </a:cubicBezTo>
                    <a:cubicBezTo>
                      <a:pt x="1547" y="136"/>
                      <a:pt x="1472" y="161"/>
                      <a:pt x="1400" y="161"/>
                    </a:cubicBezTo>
                    <a:cubicBezTo>
                      <a:pt x="1367" y="161"/>
                      <a:pt x="1335" y="156"/>
                      <a:pt x="1305" y="142"/>
                    </a:cubicBezTo>
                    <a:cubicBezTo>
                      <a:pt x="1261" y="108"/>
                      <a:pt x="1168" y="101"/>
                      <a:pt x="1058" y="101"/>
                    </a:cubicBezTo>
                    <a:cubicBezTo>
                      <a:pt x="970" y="101"/>
                      <a:pt x="871" y="106"/>
                      <a:pt x="777" y="106"/>
                    </a:cubicBezTo>
                    <a:cubicBezTo>
                      <a:pt x="636" y="106"/>
                      <a:pt x="505" y="95"/>
                      <a:pt x="438" y="42"/>
                    </a:cubicBezTo>
                    <a:cubicBezTo>
                      <a:pt x="402" y="13"/>
                      <a:pt x="359" y="1"/>
                      <a:pt x="31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7">
                <a:extLst>
                  <a:ext uri="{FF2B5EF4-FFF2-40B4-BE49-F238E27FC236}">
                    <a16:creationId xmlns:a16="http://schemas.microsoft.com/office/drawing/2014/main" id="{2500C743-226F-B7D3-1C8E-136203961B31}"/>
                  </a:ext>
                </a:extLst>
              </p:cNvPr>
              <p:cNvSpPr/>
              <p:nvPr/>
            </p:nvSpPr>
            <p:spPr>
              <a:xfrm>
                <a:off x="2435879" y="2363508"/>
                <a:ext cx="44652" cy="22814"/>
              </a:xfrm>
              <a:custGeom>
                <a:avLst/>
                <a:gdLst/>
                <a:ahLst/>
                <a:cxnLst/>
                <a:rect l="l" t="t" r="r" b="b"/>
                <a:pathLst>
                  <a:path w="1419" h="725" extrusionOk="0">
                    <a:moveTo>
                      <a:pt x="1355" y="0"/>
                    </a:moveTo>
                    <a:cubicBezTo>
                      <a:pt x="1333" y="0"/>
                      <a:pt x="1303" y="11"/>
                      <a:pt x="1268" y="36"/>
                    </a:cubicBezTo>
                    <a:cubicBezTo>
                      <a:pt x="1035" y="203"/>
                      <a:pt x="768" y="270"/>
                      <a:pt x="501" y="270"/>
                    </a:cubicBezTo>
                    <a:cubicBezTo>
                      <a:pt x="134" y="270"/>
                      <a:pt x="1" y="537"/>
                      <a:pt x="234" y="670"/>
                    </a:cubicBezTo>
                    <a:cubicBezTo>
                      <a:pt x="304" y="709"/>
                      <a:pt x="382" y="724"/>
                      <a:pt x="462" y="724"/>
                    </a:cubicBezTo>
                    <a:cubicBezTo>
                      <a:pt x="726" y="724"/>
                      <a:pt x="1002" y="555"/>
                      <a:pt x="1002" y="503"/>
                    </a:cubicBezTo>
                    <a:cubicBezTo>
                      <a:pt x="1002" y="403"/>
                      <a:pt x="1102" y="203"/>
                      <a:pt x="1268" y="136"/>
                    </a:cubicBezTo>
                    <a:cubicBezTo>
                      <a:pt x="1417" y="87"/>
                      <a:pt x="1419" y="0"/>
                      <a:pt x="1355"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7">
                <a:extLst>
                  <a:ext uri="{FF2B5EF4-FFF2-40B4-BE49-F238E27FC236}">
                    <a16:creationId xmlns:a16="http://schemas.microsoft.com/office/drawing/2014/main" id="{9A9746D8-D505-E8C8-D0E7-FAC1328E0982}"/>
                  </a:ext>
                </a:extLst>
              </p:cNvPr>
              <p:cNvSpPr/>
              <p:nvPr/>
            </p:nvSpPr>
            <p:spPr>
              <a:xfrm>
                <a:off x="1704259" y="1937501"/>
                <a:ext cx="88203" cy="90217"/>
              </a:xfrm>
              <a:custGeom>
                <a:avLst/>
                <a:gdLst/>
                <a:ahLst/>
                <a:cxnLst/>
                <a:rect l="l" t="t" r="r" b="b"/>
                <a:pathLst>
                  <a:path w="2803" h="2867" extrusionOk="0">
                    <a:moveTo>
                      <a:pt x="2208" y="1"/>
                    </a:moveTo>
                    <a:cubicBezTo>
                      <a:pt x="2028" y="1"/>
                      <a:pt x="1848" y="198"/>
                      <a:pt x="1669" y="198"/>
                    </a:cubicBezTo>
                    <a:lnTo>
                      <a:pt x="1602" y="198"/>
                    </a:lnTo>
                    <a:cubicBezTo>
                      <a:pt x="1505" y="157"/>
                      <a:pt x="1397" y="132"/>
                      <a:pt x="1301" y="132"/>
                    </a:cubicBezTo>
                    <a:cubicBezTo>
                      <a:pt x="1166" y="132"/>
                      <a:pt x="1055" y="181"/>
                      <a:pt x="1035" y="298"/>
                    </a:cubicBezTo>
                    <a:cubicBezTo>
                      <a:pt x="1035" y="498"/>
                      <a:pt x="1302" y="432"/>
                      <a:pt x="1302" y="565"/>
                    </a:cubicBezTo>
                    <a:cubicBezTo>
                      <a:pt x="1302" y="698"/>
                      <a:pt x="1035" y="665"/>
                      <a:pt x="868" y="798"/>
                    </a:cubicBezTo>
                    <a:cubicBezTo>
                      <a:pt x="821" y="830"/>
                      <a:pt x="775" y="841"/>
                      <a:pt x="728" y="841"/>
                    </a:cubicBezTo>
                    <a:cubicBezTo>
                      <a:pt x="612" y="841"/>
                      <a:pt x="496" y="773"/>
                      <a:pt x="380" y="773"/>
                    </a:cubicBezTo>
                    <a:cubicBezTo>
                      <a:pt x="342" y="773"/>
                      <a:pt x="305" y="780"/>
                      <a:pt x="268" y="798"/>
                    </a:cubicBezTo>
                    <a:cubicBezTo>
                      <a:pt x="68" y="865"/>
                      <a:pt x="468" y="999"/>
                      <a:pt x="335" y="1199"/>
                    </a:cubicBezTo>
                    <a:cubicBezTo>
                      <a:pt x="201" y="1399"/>
                      <a:pt x="335" y="1399"/>
                      <a:pt x="601" y="1599"/>
                    </a:cubicBezTo>
                    <a:cubicBezTo>
                      <a:pt x="835" y="1799"/>
                      <a:pt x="435" y="1833"/>
                      <a:pt x="435" y="2066"/>
                    </a:cubicBezTo>
                    <a:cubicBezTo>
                      <a:pt x="435" y="2300"/>
                      <a:pt x="134" y="2266"/>
                      <a:pt x="68" y="2433"/>
                    </a:cubicBezTo>
                    <a:cubicBezTo>
                      <a:pt x="1" y="2566"/>
                      <a:pt x="335" y="2867"/>
                      <a:pt x="635" y="2867"/>
                    </a:cubicBezTo>
                    <a:cubicBezTo>
                      <a:pt x="968" y="2833"/>
                      <a:pt x="1302" y="2700"/>
                      <a:pt x="1569" y="2466"/>
                    </a:cubicBezTo>
                    <a:cubicBezTo>
                      <a:pt x="1667" y="2368"/>
                      <a:pt x="1752" y="2342"/>
                      <a:pt x="1832" y="2342"/>
                    </a:cubicBezTo>
                    <a:cubicBezTo>
                      <a:pt x="1919" y="2342"/>
                      <a:pt x="2000" y="2373"/>
                      <a:pt x="2086" y="2373"/>
                    </a:cubicBezTo>
                    <a:cubicBezTo>
                      <a:pt x="2134" y="2373"/>
                      <a:pt x="2183" y="2363"/>
                      <a:pt x="2236" y="2333"/>
                    </a:cubicBezTo>
                    <a:cubicBezTo>
                      <a:pt x="2503" y="2199"/>
                      <a:pt x="2336" y="1232"/>
                      <a:pt x="2236" y="1032"/>
                    </a:cubicBezTo>
                    <a:cubicBezTo>
                      <a:pt x="2236" y="1032"/>
                      <a:pt x="2236" y="999"/>
                      <a:pt x="2236" y="965"/>
                    </a:cubicBezTo>
                    <a:cubicBezTo>
                      <a:pt x="2269" y="865"/>
                      <a:pt x="2536" y="832"/>
                      <a:pt x="2670" y="698"/>
                    </a:cubicBezTo>
                    <a:cubicBezTo>
                      <a:pt x="2803" y="565"/>
                      <a:pt x="2569" y="265"/>
                      <a:pt x="2369" y="65"/>
                    </a:cubicBezTo>
                    <a:cubicBezTo>
                      <a:pt x="2315" y="18"/>
                      <a:pt x="2262" y="1"/>
                      <a:pt x="2208"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7">
                <a:extLst>
                  <a:ext uri="{FF2B5EF4-FFF2-40B4-BE49-F238E27FC236}">
                    <a16:creationId xmlns:a16="http://schemas.microsoft.com/office/drawing/2014/main" id="{ED695480-DE45-6087-901B-4D5C0DF3C219}"/>
                  </a:ext>
                </a:extLst>
              </p:cNvPr>
              <p:cNvSpPr/>
              <p:nvPr/>
            </p:nvSpPr>
            <p:spPr>
              <a:xfrm>
                <a:off x="1760303" y="1858329"/>
                <a:ext cx="18534" cy="16143"/>
              </a:xfrm>
              <a:custGeom>
                <a:avLst/>
                <a:gdLst/>
                <a:ahLst/>
                <a:cxnLst/>
                <a:rect l="l" t="t" r="r" b="b"/>
                <a:pathLst>
                  <a:path w="589" h="513" extrusionOk="0">
                    <a:moveTo>
                      <a:pt x="486" y="1"/>
                    </a:moveTo>
                    <a:cubicBezTo>
                      <a:pt x="330" y="1"/>
                      <a:pt x="1" y="512"/>
                      <a:pt x="155" y="512"/>
                    </a:cubicBezTo>
                    <a:cubicBezTo>
                      <a:pt x="288" y="512"/>
                      <a:pt x="588" y="112"/>
                      <a:pt x="522" y="12"/>
                    </a:cubicBezTo>
                    <a:cubicBezTo>
                      <a:pt x="511" y="4"/>
                      <a:pt x="500" y="1"/>
                      <a:pt x="486"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7">
                <a:extLst>
                  <a:ext uri="{FF2B5EF4-FFF2-40B4-BE49-F238E27FC236}">
                    <a16:creationId xmlns:a16="http://schemas.microsoft.com/office/drawing/2014/main" id="{9D1DC251-0A33-5781-6E40-6C03F94C5676}"/>
                  </a:ext>
                </a:extLst>
              </p:cNvPr>
              <p:cNvSpPr/>
              <p:nvPr/>
            </p:nvSpPr>
            <p:spPr>
              <a:xfrm>
                <a:off x="1766219" y="1847410"/>
                <a:ext cx="154065" cy="215710"/>
              </a:xfrm>
              <a:custGeom>
                <a:avLst/>
                <a:gdLst/>
                <a:ahLst/>
                <a:cxnLst/>
                <a:rect l="l" t="t" r="r" b="b"/>
                <a:pathLst>
                  <a:path w="4896" h="6855" extrusionOk="0">
                    <a:moveTo>
                      <a:pt x="2055" y="1"/>
                    </a:moveTo>
                    <a:cubicBezTo>
                      <a:pt x="1988" y="1"/>
                      <a:pt x="1951" y="170"/>
                      <a:pt x="1868" y="226"/>
                    </a:cubicBezTo>
                    <a:cubicBezTo>
                      <a:pt x="1768" y="259"/>
                      <a:pt x="1668" y="276"/>
                      <a:pt x="1568" y="276"/>
                    </a:cubicBezTo>
                    <a:cubicBezTo>
                      <a:pt x="1468" y="276"/>
                      <a:pt x="1368" y="259"/>
                      <a:pt x="1268" y="226"/>
                    </a:cubicBezTo>
                    <a:cubicBezTo>
                      <a:pt x="1256" y="224"/>
                      <a:pt x="1245" y="224"/>
                      <a:pt x="1234" y="224"/>
                    </a:cubicBezTo>
                    <a:cubicBezTo>
                      <a:pt x="992" y="224"/>
                      <a:pt x="902" y="565"/>
                      <a:pt x="934" y="693"/>
                    </a:cubicBezTo>
                    <a:cubicBezTo>
                      <a:pt x="934" y="859"/>
                      <a:pt x="634" y="960"/>
                      <a:pt x="667" y="1093"/>
                    </a:cubicBezTo>
                    <a:cubicBezTo>
                      <a:pt x="719" y="1170"/>
                      <a:pt x="670" y="1248"/>
                      <a:pt x="600" y="1248"/>
                    </a:cubicBezTo>
                    <a:cubicBezTo>
                      <a:pt x="579" y="1248"/>
                      <a:pt x="556" y="1241"/>
                      <a:pt x="534" y="1226"/>
                    </a:cubicBezTo>
                    <a:cubicBezTo>
                      <a:pt x="483" y="1176"/>
                      <a:pt x="394" y="1048"/>
                      <a:pt x="281" y="1048"/>
                    </a:cubicBezTo>
                    <a:cubicBezTo>
                      <a:pt x="245" y="1048"/>
                      <a:pt x="207" y="1061"/>
                      <a:pt x="167" y="1093"/>
                    </a:cubicBezTo>
                    <a:cubicBezTo>
                      <a:pt x="0" y="1226"/>
                      <a:pt x="367" y="1393"/>
                      <a:pt x="600" y="1427"/>
                    </a:cubicBezTo>
                    <a:cubicBezTo>
                      <a:pt x="801" y="1460"/>
                      <a:pt x="434" y="1593"/>
                      <a:pt x="367" y="1860"/>
                    </a:cubicBezTo>
                    <a:cubicBezTo>
                      <a:pt x="334" y="2094"/>
                      <a:pt x="667" y="1960"/>
                      <a:pt x="667" y="2127"/>
                    </a:cubicBezTo>
                    <a:cubicBezTo>
                      <a:pt x="667" y="2294"/>
                      <a:pt x="200" y="2327"/>
                      <a:pt x="200" y="2461"/>
                    </a:cubicBezTo>
                    <a:cubicBezTo>
                      <a:pt x="200" y="2503"/>
                      <a:pt x="217" y="2520"/>
                      <a:pt x="245" y="2520"/>
                    </a:cubicBezTo>
                    <a:cubicBezTo>
                      <a:pt x="327" y="2520"/>
                      <a:pt x="501" y="2377"/>
                      <a:pt x="600" y="2327"/>
                    </a:cubicBezTo>
                    <a:cubicBezTo>
                      <a:pt x="609" y="2323"/>
                      <a:pt x="617" y="2321"/>
                      <a:pt x="623" y="2321"/>
                    </a:cubicBezTo>
                    <a:cubicBezTo>
                      <a:pt x="703" y="2321"/>
                      <a:pt x="575" y="2667"/>
                      <a:pt x="780" y="2667"/>
                    </a:cubicBezTo>
                    <a:cubicBezTo>
                      <a:pt x="796" y="2667"/>
                      <a:pt x="814" y="2665"/>
                      <a:pt x="834" y="2661"/>
                    </a:cubicBezTo>
                    <a:cubicBezTo>
                      <a:pt x="1122" y="2629"/>
                      <a:pt x="1041" y="2258"/>
                      <a:pt x="1123" y="2258"/>
                    </a:cubicBezTo>
                    <a:cubicBezTo>
                      <a:pt x="1127" y="2258"/>
                      <a:pt x="1130" y="2259"/>
                      <a:pt x="1134" y="2260"/>
                    </a:cubicBezTo>
                    <a:cubicBezTo>
                      <a:pt x="1268" y="2294"/>
                      <a:pt x="1101" y="2461"/>
                      <a:pt x="1201" y="2627"/>
                    </a:cubicBezTo>
                    <a:cubicBezTo>
                      <a:pt x="1268" y="2794"/>
                      <a:pt x="967" y="3061"/>
                      <a:pt x="1001" y="3194"/>
                    </a:cubicBezTo>
                    <a:cubicBezTo>
                      <a:pt x="1001" y="3254"/>
                      <a:pt x="1122" y="3287"/>
                      <a:pt x="1274" y="3287"/>
                    </a:cubicBezTo>
                    <a:cubicBezTo>
                      <a:pt x="1460" y="3287"/>
                      <a:pt x="1691" y="3238"/>
                      <a:pt x="1801" y="3128"/>
                    </a:cubicBezTo>
                    <a:cubicBezTo>
                      <a:pt x="1851" y="3068"/>
                      <a:pt x="1895" y="3044"/>
                      <a:pt x="1928" y="3044"/>
                    </a:cubicBezTo>
                    <a:cubicBezTo>
                      <a:pt x="2007" y="3044"/>
                      <a:pt x="2028" y="3177"/>
                      <a:pt x="1935" y="3295"/>
                    </a:cubicBezTo>
                    <a:cubicBezTo>
                      <a:pt x="1801" y="3395"/>
                      <a:pt x="1868" y="3595"/>
                      <a:pt x="2035" y="3628"/>
                    </a:cubicBezTo>
                    <a:cubicBezTo>
                      <a:pt x="2202" y="3695"/>
                      <a:pt x="2235" y="3695"/>
                      <a:pt x="2168" y="3828"/>
                    </a:cubicBezTo>
                    <a:cubicBezTo>
                      <a:pt x="2102" y="3962"/>
                      <a:pt x="2168" y="4195"/>
                      <a:pt x="2135" y="4329"/>
                    </a:cubicBezTo>
                    <a:cubicBezTo>
                      <a:pt x="2098" y="4384"/>
                      <a:pt x="1930" y="4408"/>
                      <a:pt x="1786" y="4408"/>
                    </a:cubicBezTo>
                    <a:cubicBezTo>
                      <a:pt x="1669" y="4408"/>
                      <a:pt x="1568" y="4392"/>
                      <a:pt x="1568" y="4362"/>
                    </a:cubicBezTo>
                    <a:cubicBezTo>
                      <a:pt x="1556" y="4327"/>
                      <a:pt x="1524" y="4312"/>
                      <a:pt x="1491" y="4312"/>
                    </a:cubicBezTo>
                    <a:cubicBezTo>
                      <a:pt x="1427" y="4312"/>
                      <a:pt x="1358" y="4363"/>
                      <a:pt x="1401" y="4429"/>
                    </a:cubicBezTo>
                    <a:cubicBezTo>
                      <a:pt x="1434" y="4562"/>
                      <a:pt x="1201" y="4662"/>
                      <a:pt x="1234" y="4762"/>
                    </a:cubicBezTo>
                    <a:cubicBezTo>
                      <a:pt x="1234" y="4896"/>
                      <a:pt x="1534" y="4862"/>
                      <a:pt x="1534" y="4996"/>
                    </a:cubicBezTo>
                    <a:cubicBezTo>
                      <a:pt x="1568" y="5129"/>
                      <a:pt x="1334" y="5263"/>
                      <a:pt x="1034" y="5363"/>
                    </a:cubicBezTo>
                    <a:cubicBezTo>
                      <a:pt x="757" y="5446"/>
                      <a:pt x="986" y="5621"/>
                      <a:pt x="1148" y="5621"/>
                    </a:cubicBezTo>
                    <a:cubicBezTo>
                      <a:pt x="1181" y="5621"/>
                      <a:pt x="1212" y="5613"/>
                      <a:pt x="1234" y="5596"/>
                    </a:cubicBezTo>
                    <a:cubicBezTo>
                      <a:pt x="1265" y="5573"/>
                      <a:pt x="1287" y="5564"/>
                      <a:pt x="1305" y="5564"/>
                    </a:cubicBezTo>
                    <a:cubicBezTo>
                      <a:pt x="1366" y="5564"/>
                      <a:pt x="1388" y="5663"/>
                      <a:pt x="1568" y="5663"/>
                    </a:cubicBezTo>
                    <a:cubicBezTo>
                      <a:pt x="1735" y="5663"/>
                      <a:pt x="1855" y="5779"/>
                      <a:pt x="2026" y="5779"/>
                    </a:cubicBezTo>
                    <a:cubicBezTo>
                      <a:pt x="2060" y="5779"/>
                      <a:pt x="2096" y="5774"/>
                      <a:pt x="2135" y="5763"/>
                    </a:cubicBezTo>
                    <a:cubicBezTo>
                      <a:pt x="2201" y="5735"/>
                      <a:pt x="2249" y="5722"/>
                      <a:pt x="2279" y="5722"/>
                    </a:cubicBezTo>
                    <a:cubicBezTo>
                      <a:pt x="2355" y="5722"/>
                      <a:pt x="2321" y="5801"/>
                      <a:pt x="2202" y="5896"/>
                    </a:cubicBezTo>
                    <a:cubicBezTo>
                      <a:pt x="2128" y="5946"/>
                      <a:pt x="2045" y="5959"/>
                      <a:pt x="1961" y="5959"/>
                    </a:cubicBezTo>
                    <a:cubicBezTo>
                      <a:pt x="1869" y="5959"/>
                      <a:pt x="1777" y="5943"/>
                      <a:pt x="1695" y="5943"/>
                    </a:cubicBezTo>
                    <a:cubicBezTo>
                      <a:pt x="1649" y="5943"/>
                      <a:pt x="1606" y="5948"/>
                      <a:pt x="1568" y="5963"/>
                    </a:cubicBezTo>
                    <a:cubicBezTo>
                      <a:pt x="1401" y="6063"/>
                      <a:pt x="734" y="6697"/>
                      <a:pt x="867" y="6830"/>
                    </a:cubicBezTo>
                    <a:cubicBezTo>
                      <a:pt x="879" y="6847"/>
                      <a:pt x="891" y="6855"/>
                      <a:pt x="905" y="6855"/>
                    </a:cubicBezTo>
                    <a:cubicBezTo>
                      <a:pt x="973" y="6855"/>
                      <a:pt x="1080" y="6680"/>
                      <a:pt x="1301" y="6597"/>
                    </a:cubicBezTo>
                    <a:cubicBezTo>
                      <a:pt x="1354" y="6574"/>
                      <a:pt x="1396" y="6565"/>
                      <a:pt x="1432" y="6565"/>
                    </a:cubicBezTo>
                    <a:cubicBezTo>
                      <a:pt x="1555" y="6565"/>
                      <a:pt x="1598" y="6671"/>
                      <a:pt x="1701" y="6697"/>
                    </a:cubicBezTo>
                    <a:cubicBezTo>
                      <a:pt x="1827" y="6697"/>
                      <a:pt x="1834" y="6461"/>
                      <a:pt x="1946" y="6461"/>
                    </a:cubicBezTo>
                    <a:cubicBezTo>
                      <a:pt x="1953" y="6461"/>
                      <a:pt x="1960" y="6462"/>
                      <a:pt x="1968" y="6463"/>
                    </a:cubicBezTo>
                    <a:cubicBezTo>
                      <a:pt x="2054" y="6463"/>
                      <a:pt x="2140" y="6390"/>
                      <a:pt x="2288" y="6390"/>
                    </a:cubicBezTo>
                    <a:cubicBezTo>
                      <a:pt x="2313" y="6390"/>
                      <a:pt x="2340" y="6392"/>
                      <a:pt x="2368" y="6397"/>
                    </a:cubicBezTo>
                    <a:cubicBezTo>
                      <a:pt x="2398" y="6403"/>
                      <a:pt x="2426" y="6405"/>
                      <a:pt x="2454" y="6405"/>
                    </a:cubicBezTo>
                    <a:cubicBezTo>
                      <a:pt x="2582" y="6405"/>
                      <a:pt x="2692" y="6346"/>
                      <a:pt x="2802" y="6263"/>
                    </a:cubicBezTo>
                    <a:cubicBezTo>
                      <a:pt x="2815" y="6255"/>
                      <a:pt x="2830" y="6251"/>
                      <a:pt x="2846" y="6251"/>
                    </a:cubicBezTo>
                    <a:cubicBezTo>
                      <a:pt x="2943" y="6251"/>
                      <a:pt x="3095" y="6376"/>
                      <a:pt x="3192" y="6376"/>
                    </a:cubicBezTo>
                    <a:cubicBezTo>
                      <a:pt x="3208" y="6376"/>
                      <a:pt x="3223" y="6372"/>
                      <a:pt x="3236" y="6363"/>
                    </a:cubicBezTo>
                    <a:cubicBezTo>
                      <a:pt x="3436" y="6297"/>
                      <a:pt x="3636" y="6263"/>
                      <a:pt x="3836" y="6263"/>
                    </a:cubicBezTo>
                    <a:cubicBezTo>
                      <a:pt x="4136" y="6230"/>
                      <a:pt x="4403" y="6097"/>
                      <a:pt x="4603" y="5930"/>
                    </a:cubicBezTo>
                    <a:cubicBezTo>
                      <a:pt x="4703" y="5855"/>
                      <a:pt x="4616" y="5817"/>
                      <a:pt x="4495" y="5817"/>
                    </a:cubicBezTo>
                    <a:cubicBezTo>
                      <a:pt x="4455" y="5817"/>
                      <a:pt x="4412" y="5821"/>
                      <a:pt x="4370" y="5830"/>
                    </a:cubicBezTo>
                    <a:cubicBezTo>
                      <a:pt x="4360" y="5832"/>
                      <a:pt x="4351" y="5833"/>
                      <a:pt x="4342" y="5833"/>
                    </a:cubicBezTo>
                    <a:cubicBezTo>
                      <a:pt x="4238" y="5833"/>
                      <a:pt x="4251" y="5650"/>
                      <a:pt x="4437" y="5496"/>
                    </a:cubicBezTo>
                    <a:cubicBezTo>
                      <a:pt x="4603" y="5329"/>
                      <a:pt x="4870" y="5229"/>
                      <a:pt x="4870" y="4962"/>
                    </a:cubicBezTo>
                    <a:cubicBezTo>
                      <a:pt x="4895" y="4786"/>
                      <a:pt x="4598" y="4648"/>
                      <a:pt x="4422" y="4648"/>
                    </a:cubicBezTo>
                    <a:cubicBezTo>
                      <a:pt x="4364" y="4648"/>
                      <a:pt x="4320" y="4663"/>
                      <a:pt x="4303" y="4696"/>
                    </a:cubicBezTo>
                    <a:cubicBezTo>
                      <a:pt x="4274" y="4754"/>
                      <a:pt x="4238" y="4780"/>
                      <a:pt x="4199" y="4780"/>
                    </a:cubicBezTo>
                    <a:cubicBezTo>
                      <a:pt x="4149" y="4780"/>
                      <a:pt x="4092" y="4737"/>
                      <a:pt x="4036" y="4662"/>
                    </a:cubicBezTo>
                    <a:cubicBezTo>
                      <a:pt x="3936" y="4495"/>
                      <a:pt x="4103" y="4362"/>
                      <a:pt x="4036" y="4362"/>
                    </a:cubicBezTo>
                    <a:cubicBezTo>
                      <a:pt x="3936" y="4295"/>
                      <a:pt x="3836" y="4195"/>
                      <a:pt x="3836" y="4062"/>
                    </a:cubicBezTo>
                    <a:cubicBezTo>
                      <a:pt x="3869" y="3962"/>
                      <a:pt x="3703" y="3461"/>
                      <a:pt x="3436" y="3395"/>
                    </a:cubicBezTo>
                    <a:cubicBezTo>
                      <a:pt x="3169" y="3328"/>
                      <a:pt x="3102" y="2928"/>
                      <a:pt x="3069" y="2727"/>
                    </a:cubicBezTo>
                    <a:cubicBezTo>
                      <a:pt x="3002" y="2494"/>
                      <a:pt x="2835" y="2627"/>
                      <a:pt x="2702" y="2427"/>
                    </a:cubicBezTo>
                    <a:cubicBezTo>
                      <a:pt x="2635" y="2344"/>
                      <a:pt x="2544" y="2319"/>
                      <a:pt x="2452" y="2319"/>
                    </a:cubicBezTo>
                    <a:cubicBezTo>
                      <a:pt x="2360" y="2319"/>
                      <a:pt x="2268" y="2344"/>
                      <a:pt x="2202" y="2361"/>
                    </a:cubicBezTo>
                    <a:cubicBezTo>
                      <a:pt x="2068" y="2361"/>
                      <a:pt x="2202" y="2127"/>
                      <a:pt x="2402" y="1994"/>
                    </a:cubicBezTo>
                    <a:cubicBezTo>
                      <a:pt x="2635" y="1727"/>
                      <a:pt x="2769" y="1393"/>
                      <a:pt x="2802" y="1026"/>
                    </a:cubicBezTo>
                    <a:cubicBezTo>
                      <a:pt x="2802" y="955"/>
                      <a:pt x="2563" y="922"/>
                      <a:pt x="2315" y="922"/>
                    </a:cubicBezTo>
                    <a:cubicBezTo>
                      <a:pt x="2100" y="922"/>
                      <a:pt x="1879" y="946"/>
                      <a:pt x="1801" y="993"/>
                    </a:cubicBezTo>
                    <a:cubicBezTo>
                      <a:pt x="1778" y="1002"/>
                      <a:pt x="1755" y="1006"/>
                      <a:pt x="1732" y="1006"/>
                    </a:cubicBezTo>
                    <a:cubicBezTo>
                      <a:pt x="1594" y="1006"/>
                      <a:pt x="1486" y="850"/>
                      <a:pt x="1601" y="793"/>
                    </a:cubicBezTo>
                    <a:cubicBezTo>
                      <a:pt x="1735" y="726"/>
                      <a:pt x="2035" y="459"/>
                      <a:pt x="2035" y="326"/>
                    </a:cubicBezTo>
                    <a:cubicBezTo>
                      <a:pt x="2035" y="226"/>
                      <a:pt x="2235" y="126"/>
                      <a:pt x="2102" y="26"/>
                    </a:cubicBezTo>
                    <a:cubicBezTo>
                      <a:pt x="2084" y="8"/>
                      <a:pt x="2069" y="1"/>
                      <a:pt x="205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7">
                <a:extLst>
                  <a:ext uri="{FF2B5EF4-FFF2-40B4-BE49-F238E27FC236}">
                    <a16:creationId xmlns:a16="http://schemas.microsoft.com/office/drawing/2014/main" id="{F4CC6CA5-22B6-BC28-4EA2-F95C4D307C3F}"/>
                  </a:ext>
                </a:extLst>
              </p:cNvPr>
              <p:cNvSpPr/>
              <p:nvPr/>
            </p:nvSpPr>
            <p:spPr>
              <a:xfrm>
                <a:off x="2621694" y="3229682"/>
                <a:ext cx="130181" cy="246422"/>
              </a:xfrm>
              <a:custGeom>
                <a:avLst/>
                <a:gdLst/>
                <a:ahLst/>
                <a:cxnLst/>
                <a:rect l="l" t="t" r="r" b="b"/>
                <a:pathLst>
                  <a:path w="4137" h="7831" extrusionOk="0">
                    <a:moveTo>
                      <a:pt x="3417" y="1"/>
                    </a:moveTo>
                    <a:cubicBezTo>
                      <a:pt x="3368" y="1"/>
                      <a:pt x="3318" y="214"/>
                      <a:pt x="3269" y="263"/>
                    </a:cubicBezTo>
                    <a:cubicBezTo>
                      <a:pt x="3202" y="364"/>
                      <a:pt x="3169" y="497"/>
                      <a:pt x="3202" y="664"/>
                    </a:cubicBezTo>
                    <a:cubicBezTo>
                      <a:pt x="3202" y="764"/>
                      <a:pt x="3002" y="897"/>
                      <a:pt x="2869" y="897"/>
                    </a:cubicBezTo>
                    <a:cubicBezTo>
                      <a:pt x="2852" y="893"/>
                      <a:pt x="2833" y="891"/>
                      <a:pt x="2815" y="891"/>
                    </a:cubicBezTo>
                    <a:cubicBezTo>
                      <a:pt x="2688" y="891"/>
                      <a:pt x="2544" y="986"/>
                      <a:pt x="2602" y="1131"/>
                    </a:cubicBezTo>
                    <a:cubicBezTo>
                      <a:pt x="2669" y="1331"/>
                      <a:pt x="2502" y="1298"/>
                      <a:pt x="2602" y="1431"/>
                    </a:cubicBezTo>
                    <a:cubicBezTo>
                      <a:pt x="2702" y="1564"/>
                      <a:pt x="2402" y="1765"/>
                      <a:pt x="2168" y="1765"/>
                    </a:cubicBezTo>
                    <a:cubicBezTo>
                      <a:pt x="1944" y="1797"/>
                      <a:pt x="1689" y="2167"/>
                      <a:pt x="1433" y="2167"/>
                    </a:cubicBezTo>
                    <a:cubicBezTo>
                      <a:pt x="1422" y="2167"/>
                      <a:pt x="1412" y="2166"/>
                      <a:pt x="1401" y="2165"/>
                    </a:cubicBezTo>
                    <a:cubicBezTo>
                      <a:pt x="1383" y="2162"/>
                      <a:pt x="1365" y="2161"/>
                      <a:pt x="1347" y="2161"/>
                    </a:cubicBezTo>
                    <a:cubicBezTo>
                      <a:pt x="1150" y="2161"/>
                      <a:pt x="952" y="2302"/>
                      <a:pt x="755" y="2302"/>
                    </a:cubicBezTo>
                    <a:cubicBezTo>
                      <a:pt x="737" y="2302"/>
                      <a:pt x="719" y="2301"/>
                      <a:pt x="701" y="2298"/>
                    </a:cubicBezTo>
                    <a:cubicBezTo>
                      <a:pt x="694" y="2297"/>
                      <a:pt x="687" y="2297"/>
                      <a:pt x="681" y="2297"/>
                    </a:cubicBezTo>
                    <a:cubicBezTo>
                      <a:pt x="509" y="2297"/>
                      <a:pt x="628" y="2742"/>
                      <a:pt x="467" y="3032"/>
                    </a:cubicBezTo>
                    <a:cubicBezTo>
                      <a:pt x="334" y="3366"/>
                      <a:pt x="367" y="3733"/>
                      <a:pt x="534" y="4033"/>
                    </a:cubicBezTo>
                    <a:cubicBezTo>
                      <a:pt x="767" y="4400"/>
                      <a:pt x="734" y="4867"/>
                      <a:pt x="434" y="5134"/>
                    </a:cubicBezTo>
                    <a:cubicBezTo>
                      <a:pt x="100" y="5501"/>
                      <a:pt x="0" y="6034"/>
                      <a:pt x="200" y="6468"/>
                    </a:cubicBezTo>
                    <a:cubicBezTo>
                      <a:pt x="367" y="6801"/>
                      <a:pt x="367" y="7302"/>
                      <a:pt x="567" y="7502"/>
                    </a:cubicBezTo>
                    <a:cubicBezTo>
                      <a:pt x="716" y="7675"/>
                      <a:pt x="1085" y="7830"/>
                      <a:pt x="1334" y="7830"/>
                    </a:cubicBezTo>
                    <a:cubicBezTo>
                      <a:pt x="1420" y="7830"/>
                      <a:pt x="1492" y="7812"/>
                      <a:pt x="1535" y="7769"/>
                    </a:cubicBezTo>
                    <a:cubicBezTo>
                      <a:pt x="1735" y="7602"/>
                      <a:pt x="1901" y="7802"/>
                      <a:pt x="2102" y="7535"/>
                    </a:cubicBezTo>
                    <a:cubicBezTo>
                      <a:pt x="2335" y="7302"/>
                      <a:pt x="2635" y="6068"/>
                      <a:pt x="2902" y="5234"/>
                    </a:cubicBezTo>
                    <a:cubicBezTo>
                      <a:pt x="3169" y="4533"/>
                      <a:pt x="3403" y="3799"/>
                      <a:pt x="3536" y="3065"/>
                    </a:cubicBezTo>
                    <a:cubicBezTo>
                      <a:pt x="3503" y="2832"/>
                      <a:pt x="3703" y="2699"/>
                      <a:pt x="3636" y="2465"/>
                    </a:cubicBezTo>
                    <a:cubicBezTo>
                      <a:pt x="3558" y="2256"/>
                      <a:pt x="3623" y="2046"/>
                      <a:pt x="3703" y="2046"/>
                    </a:cubicBezTo>
                    <a:cubicBezTo>
                      <a:pt x="3725" y="2046"/>
                      <a:pt x="3748" y="2062"/>
                      <a:pt x="3769" y="2098"/>
                    </a:cubicBezTo>
                    <a:cubicBezTo>
                      <a:pt x="3816" y="2191"/>
                      <a:pt x="3877" y="2241"/>
                      <a:pt x="3935" y="2241"/>
                    </a:cubicBezTo>
                    <a:cubicBezTo>
                      <a:pt x="4003" y="2241"/>
                      <a:pt x="4067" y="2174"/>
                      <a:pt x="4103" y="2031"/>
                    </a:cubicBezTo>
                    <a:cubicBezTo>
                      <a:pt x="4136" y="1798"/>
                      <a:pt x="3903" y="1364"/>
                      <a:pt x="3870" y="997"/>
                    </a:cubicBezTo>
                    <a:cubicBezTo>
                      <a:pt x="3870" y="630"/>
                      <a:pt x="3536" y="263"/>
                      <a:pt x="3469" y="97"/>
                    </a:cubicBezTo>
                    <a:cubicBezTo>
                      <a:pt x="3452" y="27"/>
                      <a:pt x="3435" y="1"/>
                      <a:pt x="341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7">
                <a:extLst>
                  <a:ext uri="{FF2B5EF4-FFF2-40B4-BE49-F238E27FC236}">
                    <a16:creationId xmlns:a16="http://schemas.microsoft.com/office/drawing/2014/main" id="{1882E0D3-DAE9-C9E7-20EC-71BBB52A2089}"/>
                  </a:ext>
                </a:extLst>
              </p:cNvPr>
              <p:cNvSpPr/>
              <p:nvPr/>
            </p:nvSpPr>
            <p:spPr>
              <a:xfrm>
                <a:off x="2026518" y="2256518"/>
                <a:ext cx="32569" cy="46289"/>
              </a:xfrm>
              <a:custGeom>
                <a:avLst/>
                <a:gdLst/>
                <a:ahLst/>
                <a:cxnLst/>
                <a:rect l="l" t="t" r="r" b="b"/>
                <a:pathLst>
                  <a:path w="1035" h="1471" extrusionOk="0">
                    <a:moveTo>
                      <a:pt x="734" y="0"/>
                    </a:moveTo>
                    <a:cubicBezTo>
                      <a:pt x="668" y="0"/>
                      <a:pt x="568" y="34"/>
                      <a:pt x="501" y="67"/>
                    </a:cubicBezTo>
                    <a:cubicBezTo>
                      <a:pt x="434" y="134"/>
                      <a:pt x="368" y="134"/>
                      <a:pt x="301" y="134"/>
                    </a:cubicBezTo>
                    <a:lnTo>
                      <a:pt x="167" y="134"/>
                    </a:lnTo>
                    <a:cubicBezTo>
                      <a:pt x="134" y="134"/>
                      <a:pt x="101" y="134"/>
                      <a:pt x="101" y="167"/>
                    </a:cubicBezTo>
                    <a:cubicBezTo>
                      <a:pt x="1" y="334"/>
                      <a:pt x="368" y="568"/>
                      <a:pt x="301" y="901"/>
                    </a:cubicBezTo>
                    <a:cubicBezTo>
                      <a:pt x="238" y="1186"/>
                      <a:pt x="294" y="1471"/>
                      <a:pt x="443" y="1471"/>
                    </a:cubicBezTo>
                    <a:cubicBezTo>
                      <a:pt x="451" y="1471"/>
                      <a:pt x="459" y="1470"/>
                      <a:pt x="468" y="1468"/>
                    </a:cubicBezTo>
                    <a:cubicBezTo>
                      <a:pt x="468" y="1435"/>
                      <a:pt x="501" y="1435"/>
                      <a:pt x="534" y="1401"/>
                    </a:cubicBezTo>
                    <a:cubicBezTo>
                      <a:pt x="701" y="1235"/>
                      <a:pt x="801" y="1301"/>
                      <a:pt x="901" y="1168"/>
                    </a:cubicBezTo>
                    <a:cubicBezTo>
                      <a:pt x="1001" y="1035"/>
                      <a:pt x="901" y="534"/>
                      <a:pt x="1001" y="267"/>
                    </a:cubicBezTo>
                    <a:cubicBezTo>
                      <a:pt x="1035" y="134"/>
                      <a:pt x="901" y="34"/>
                      <a:pt x="734"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7">
                <a:extLst>
                  <a:ext uri="{FF2B5EF4-FFF2-40B4-BE49-F238E27FC236}">
                    <a16:creationId xmlns:a16="http://schemas.microsoft.com/office/drawing/2014/main" id="{1F632D10-F901-951A-5E15-4B8DAB66FC88}"/>
                  </a:ext>
                </a:extLst>
              </p:cNvPr>
              <p:cNvSpPr/>
              <p:nvPr/>
            </p:nvSpPr>
            <p:spPr>
              <a:xfrm>
                <a:off x="2104211" y="2316338"/>
                <a:ext cx="51449" cy="30492"/>
              </a:xfrm>
              <a:custGeom>
                <a:avLst/>
                <a:gdLst/>
                <a:ahLst/>
                <a:cxnLst/>
                <a:rect l="l" t="t" r="r" b="b"/>
                <a:pathLst>
                  <a:path w="1635" h="969" extrusionOk="0">
                    <a:moveTo>
                      <a:pt x="367" y="1"/>
                    </a:moveTo>
                    <a:cubicBezTo>
                      <a:pt x="167" y="1"/>
                      <a:pt x="0" y="168"/>
                      <a:pt x="33" y="268"/>
                    </a:cubicBezTo>
                    <a:cubicBezTo>
                      <a:pt x="100" y="368"/>
                      <a:pt x="200" y="468"/>
                      <a:pt x="634" y="568"/>
                    </a:cubicBezTo>
                    <a:cubicBezTo>
                      <a:pt x="1034" y="668"/>
                      <a:pt x="1067" y="935"/>
                      <a:pt x="1234" y="968"/>
                    </a:cubicBezTo>
                    <a:cubicBezTo>
                      <a:pt x="1434" y="968"/>
                      <a:pt x="1434" y="801"/>
                      <a:pt x="1401" y="568"/>
                    </a:cubicBezTo>
                    <a:cubicBezTo>
                      <a:pt x="1368" y="368"/>
                      <a:pt x="1601" y="101"/>
                      <a:pt x="1635" y="68"/>
                    </a:cubicBezTo>
                    <a:cubicBezTo>
                      <a:pt x="1635" y="34"/>
                      <a:pt x="1601" y="1"/>
                      <a:pt x="1468" y="1"/>
                    </a:cubicBezTo>
                    <a:cubicBezTo>
                      <a:pt x="1368" y="1"/>
                      <a:pt x="1268" y="1"/>
                      <a:pt x="1168" y="34"/>
                    </a:cubicBezTo>
                    <a:cubicBezTo>
                      <a:pt x="1067" y="68"/>
                      <a:pt x="934" y="68"/>
                      <a:pt x="801" y="101"/>
                    </a:cubicBezTo>
                    <a:cubicBezTo>
                      <a:pt x="701" y="101"/>
                      <a:pt x="600" y="68"/>
                      <a:pt x="500" y="34"/>
                    </a:cubicBezTo>
                    <a:cubicBezTo>
                      <a:pt x="467" y="1"/>
                      <a:pt x="400" y="1"/>
                      <a:pt x="36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7">
                <a:extLst>
                  <a:ext uri="{FF2B5EF4-FFF2-40B4-BE49-F238E27FC236}">
                    <a16:creationId xmlns:a16="http://schemas.microsoft.com/office/drawing/2014/main" id="{39E06470-FB0D-A444-E8B5-DD9AD4099A1E}"/>
                  </a:ext>
                </a:extLst>
              </p:cNvPr>
              <p:cNvSpPr/>
              <p:nvPr/>
            </p:nvSpPr>
            <p:spPr>
              <a:xfrm>
                <a:off x="1183630" y="1965759"/>
                <a:ext cx="1787637" cy="3884852"/>
              </a:xfrm>
              <a:custGeom>
                <a:avLst/>
                <a:gdLst/>
                <a:ahLst/>
                <a:cxnLst/>
                <a:rect l="l" t="t" r="r" b="b"/>
                <a:pathLst>
                  <a:path w="56809" h="123456" extrusionOk="0">
                    <a:moveTo>
                      <a:pt x="21916" y="1"/>
                    </a:moveTo>
                    <a:cubicBezTo>
                      <a:pt x="21916" y="1"/>
                      <a:pt x="4738" y="17146"/>
                      <a:pt x="2736" y="20482"/>
                    </a:cubicBezTo>
                    <a:cubicBezTo>
                      <a:pt x="735" y="23818"/>
                      <a:pt x="134" y="48102"/>
                      <a:pt x="134" y="48102"/>
                    </a:cubicBezTo>
                    <a:cubicBezTo>
                      <a:pt x="1" y="52305"/>
                      <a:pt x="8707" y="64914"/>
                      <a:pt x="8707" y="64914"/>
                    </a:cubicBezTo>
                    <a:lnTo>
                      <a:pt x="2002" y="123456"/>
                    </a:lnTo>
                    <a:lnTo>
                      <a:pt x="52605" y="123456"/>
                    </a:lnTo>
                    <a:lnTo>
                      <a:pt x="47802" y="65514"/>
                    </a:lnTo>
                    <a:cubicBezTo>
                      <a:pt x="47802" y="65514"/>
                      <a:pt x="56808" y="44699"/>
                      <a:pt x="56708" y="41430"/>
                    </a:cubicBezTo>
                    <a:cubicBezTo>
                      <a:pt x="56608" y="38161"/>
                      <a:pt x="54306" y="17513"/>
                      <a:pt x="54306" y="17513"/>
                    </a:cubicBezTo>
                    <a:cubicBezTo>
                      <a:pt x="54306" y="17513"/>
                      <a:pt x="55040" y="11342"/>
                      <a:pt x="53873" y="8974"/>
                    </a:cubicBezTo>
                    <a:cubicBezTo>
                      <a:pt x="52778" y="6814"/>
                      <a:pt x="47746" y="5432"/>
                      <a:pt x="46133" y="5432"/>
                    </a:cubicBezTo>
                    <a:cubicBezTo>
                      <a:pt x="45977" y="5432"/>
                      <a:pt x="45852" y="5445"/>
                      <a:pt x="45767" y="5471"/>
                    </a:cubicBezTo>
                    <a:cubicBezTo>
                      <a:pt x="45300" y="5571"/>
                      <a:pt x="44866" y="5771"/>
                      <a:pt x="44499" y="6072"/>
                    </a:cubicBezTo>
                    <a:cubicBezTo>
                      <a:pt x="44499" y="6072"/>
                      <a:pt x="43265" y="2436"/>
                      <a:pt x="42565" y="1835"/>
                    </a:cubicBezTo>
                    <a:cubicBezTo>
                      <a:pt x="41897" y="1235"/>
                      <a:pt x="36193" y="601"/>
                      <a:pt x="35660" y="601"/>
                    </a:cubicBezTo>
                    <a:cubicBezTo>
                      <a:pt x="35159" y="601"/>
                      <a:pt x="32691" y="2436"/>
                      <a:pt x="32691" y="2436"/>
                    </a:cubicBezTo>
                    <a:cubicBezTo>
                      <a:pt x="32691" y="2436"/>
                      <a:pt x="32324" y="1335"/>
                      <a:pt x="31723" y="968"/>
                    </a:cubicBezTo>
                    <a:cubicBezTo>
                      <a:pt x="31209" y="654"/>
                      <a:pt x="27000" y="266"/>
                      <a:pt x="25656" y="266"/>
                    </a:cubicBezTo>
                    <a:cubicBezTo>
                      <a:pt x="25430" y="266"/>
                      <a:pt x="25286" y="277"/>
                      <a:pt x="25252" y="301"/>
                    </a:cubicBezTo>
                    <a:cubicBezTo>
                      <a:pt x="25052" y="468"/>
                      <a:pt x="23718" y="3036"/>
                      <a:pt x="23718" y="3036"/>
                    </a:cubicBezTo>
                    <a:lnTo>
                      <a:pt x="21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7">
                <a:extLst>
                  <a:ext uri="{FF2B5EF4-FFF2-40B4-BE49-F238E27FC236}">
                    <a16:creationId xmlns:a16="http://schemas.microsoft.com/office/drawing/2014/main" id="{BFB0991D-3E22-6D4B-4996-39B1ED65FB45}"/>
                  </a:ext>
                </a:extLst>
              </p:cNvPr>
              <p:cNvSpPr/>
              <p:nvPr/>
            </p:nvSpPr>
            <p:spPr>
              <a:xfrm>
                <a:off x="1622412" y="2606059"/>
                <a:ext cx="234087" cy="462918"/>
              </a:xfrm>
              <a:custGeom>
                <a:avLst/>
                <a:gdLst/>
                <a:ahLst/>
                <a:cxnLst/>
                <a:rect l="l" t="t" r="r" b="b"/>
                <a:pathLst>
                  <a:path w="7439" h="14711" extrusionOk="0">
                    <a:moveTo>
                      <a:pt x="6471" y="0"/>
                    </a:moveTo>
                    <a:lnTo>
                      <a:pt x="0" y="8406"/>
                    </a:lnTo>
                    <a:cubicBezTo>
                      <a:pt x="2702" y="10208"/>
                      <a:pt x="5204" y="12343"/>
                      <a:pt x="7439" y="14711"/>
                    </a:cubicBezTo>
                    <a:lnTo>
                      <a:pt x="6471" y="0"/>
                    </a:ln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7">
                <a:extLst>
                  <a:ext uri="{FF2B5EF4-FFF2-40B4-BE49-F238E27FC236}">
                    <a16:creationId xmlns:a16="http://schemas.microsoft.com/office/drawing/2014/main" id="{134B845E-85A6-1FD3-ED90-8959B49C8683}"/>
                  </a:ext>
                </a:extLst>
              </p:cNvPr>
              <p:cNvSpPr/>
              <p:nvPr/>
            </p:nvSpPr>
            <p:spPr>
              <a:xfrm>
                <a:off x="1971953" y="3124581"/>
                <a:ext cx="684387" cy="574219"/>
              </a:xfrm>
              <a:custGeom>
                <a:avLst/>
                <a:gdLst/>
                <a:ahLst/>
                <a:cxnLst/>
                <a:rect l="l" t="t" r="r" b="b"/>
                <a:pathLst>
                  <a:path w="21749" h="18248" extrusionOk="0">
                    <a:moveTo>
                      <a:pt x="7839" y="1"/>
                    </a:moveTo>
                    <a:cubicBezTo>
                      <a:pt x="7839" y="1"/>
                      <a:pt x="6536" y="4195"/>
                      <a:pt x="2671" y="4195"/>
                    </a:cubicBezTo>
                    <a:cubicBezTo>
                      <a:pt x="1950" y="4195"/>
                      <a:pt x="1140" y="4050"/>
                      <a:pt x="234" y="3704"/>
                    </a:cubicBezTo>
                    <a:lnTo>
                      <a:pt x="0" y="4504"/>
                    </a:lnTo>
                    <a:lnTo>
                      <a:pt x="3136" y="18247"/>
                    </a:lnTo>
                    <a:lnTo>
                      <a:pt x="21749" y="4037"/>
                    </a:lnTo>
                    <a:cubicBezTo>
                      <a:pt x="21749" y="4037"/>
                      <a:pt x="17646" y="3270"/>
                      <a:pt x="16579" y="835"/>
                    </a:cubicBezTo>
                    <a:cubicBezTo>
                      <a:pt x="16579" y="835"/>
                      <a:pt x="14510" y="3904"/>
                      <a:pt x="12742" y="4171"/>
                    </a:cubicBezTo>
                    <a:cubicBezTo>
                      <a:pt x="12627" y="4190"/>
                      <a:pt x="12508" y="4199"/>
                      <a:pt x="12387" y="4199"/>
                    </a:cubicBezTo>
                    <a:cubicBezTo>
                      <a:pt x="10631" y="4199"/>
                      <a:pt x="8432" y="2217"/>
                      <a:pt x="7839" y="1"/>
                    </a:cubicBez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7">
                <a:extLst>
                  <a:ext uri="{FF2B5EF4-FFF2-40B4-BE49-F238E27FC236}">
                    <a16:creationId xmlns:a16="http://schemas.microsoft.com/office/drawing/2014/main" id="{4CC0747D-C24A-1905-4EDF-D5C22CF52C76}"/>
                  </a:ext>
                </a:extLst>
              </p:cNvPr>
              <p:cNvSpPr/>
              <p:nvPr/>
            </p:nvSpPr>
            <p:spPr>
              <a:xfrm>
                <a:off x="1457617" y="885542"/>
                <a:ext cx="489162" cy="1561008"/>
              </a:xfrm>
              <a:custGeom>
                <a:avLst/>
                <a:gdLst/>
                <a:ahLst/>
                <a:cxnLst/>
                <a:rect l="l" t="t" r="r" b="b"/>
                <a:pathLst>
                  <a:path w="15545" h="49607" extrusionOk="0">
                    <a:moveTo>
                      <a:pt x="7424" y="1"/>
                    </a:moveTo>
                    <a:cubicBezTo>
                      <a:pt x="6367" y="1"/>
                      <a:pt x="5273" y="480"/>
                      <a:pt x="4403" y="1772"/>
                    </a:cubicBezTo>
                    <a:cubicBezTo>
                      <a:pt x="2035" y="5341"/>
                      <a:pt x="0" y="49606"/>
                      <a:pt x="0" y="49606"/>
                    </a:cubicBezTo>
                    <a:lnTo>
                      <a:pt x="0" y="49606"/>
                    </a:lnTo>
                    <a:lnTo>
                      <a:pt x="15544" y="47104"/>
                    </a:lnTo>
                    <a:cubicBezTo>
                      <a:pt x="15544" y="47104"/>
                      <a:pt x="11909" y="3873"/>
                      <a:pt x="11075" y="2172"/>
                    </a:cubicBezTo>
                    <a:cubicBezTo>
                      <a:pt x="10570" y="1123"/>
                      <a:pt x="9041" y="1"/>
                      <a:pt x="7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7">
                <a:extLst>
                  <a:ext uri="{FF2B5EF4-FFF2-40B4-BE49-F238E27FC236}">
                    <a16:creationId xmlns:a16="http://schemas.microsoft.com/office/drawing/2014/main" id="{40B41A7B-8357-B775-588A-28431054256D}"/>
                  </a:ext>
                </a:extLst>
              </p:cNvPr>
              <p:cNvSpPr/>
              <p:nvPr/>
            </p:nvSpPr>
            <p:spPr>
              <a:xfrm rot="-5400000">
                <a:off x="2040134" y="817232"/>
                <a:ext cx="246705" cy="403099"/>
              </a:xfrm>
              <a:custGeom>
                <a:avLst/>
                <a:gdLst/>
                <a:ahLst/>
                <a:cxnLst/>
                <a:rect l="l" t="t" r="r" b="b"/>
                <a:pathLst>
                  <a:path w="7840" h="12810" extrusionOk="0">
                    <a:moveTo>
                      <a:pt x="3903" y="0"/>
                    </a:moveTo>
                    <a:cubicBezTo>
                      <a:pt x="3903" y="0"/>
                      <a:pt x="1" y="6739"/>
                      <a:pt x="1" y="8907"/>
                    </a:cubicBezTo>
                    <a:cubicBezTo>
                      <a:pt x="1" y="11075"/>
                      <a:pt x="1735" y="12810"/>
                      <a:pt x="3903" y="12810"/>
                    </a:cubicBezTo>
                    <a:cubicBezTo>
                      <a:pt x="6072" y="12810"/>
                      <a:pt x="7840" y="11075"/>
                      <a:pt x="7840" y="8907"/>
                    </a:cubicBezTo>
                    <a:cubicBezTo>
                      <a:pt x="7840" y="6739"/>
                      <a:pt x="3903" y="0"/>
                      <a:pt x="3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7">
                <a:extLst>
                  <a:ext uri="{FF2B5EF4-FFF2-40B4-BE49-F238E27FC236}">
                    <a16:creationId xmlns:a16="http://schemas.microsoft.com/office/drawing/2014/main" id="{05BBD8D8-3D8A-D560-55A9-048FE02DE31D}"/>
                  </a:ext>
                </a:extLst>
              </p:cNvPr>
              <p:cNvSpPr/>
              <p:nvPr/>
            </p:nvSpPr>
            <p:spPr>
              <a:xfrm rot="-5400000">
                <a:off x="2225462" y="1021377"/>
                <a:ext cx="66176" cy="120772"/>
              </a:xfrm>
              <a:custGeom>
                <a:avLst/>
                <a:gdLst/>
                <a:ahLst/>
                <a:cxnLst/>
                <a:rect l="l" t="t" r="r" b="b"/>
                <a:pathLst>
                  <a:path w="2103" h="3838" extrusionOk="0">
                    <a:moveTo>
                      <a:pt x="792" y="1"/>
                    </a:moveTo>
                    <a:cubicBezTo>
                      <a:pt x="587" y="1"/>
                      <a:pt x="384" y="96"/>
                      <a:pt x="268" y="299"/>
                    </a:cubicBezTo>
                    <a:cubicBezTo>
                      <a:pt x="134" y="633"/>
                      <a:pt x="34" y="966"/>
                      <a:pt x="34" y="1300"/>
                    </a:cubicBezTo>
                    <a:cubicBezTo>
                      <a:pt x="1" y="1600"/>
                      <a:pt x="34" y="1900"/>
                      <a:pt x="101" y="2200"/>
                    </a:cubicBezTo>
                    <a:cubicBezTo>
                      <a:pt x="268" y="2834"/>
                      <a:pt x="635" y="3368"/>
                      <a:pt x="1168" y="3768"/>
                    </a:cubicBezTo>
                    <a:cubicBezTo>
                      <a:pt x="1251" y="3809"/>
                      <a:pt x="1359" y="3838"/>
                      <a:pt x="1461" y="3838"/>
                    </a:cubicBezTo>
                    <a:cubicBezTo>
                      <a:pt x="1524" y="3838"/>
                      <a:pt x="1584" y="3827"/>
                      <a:pt x="1635" y="3802"/>
                    </a:cubicBezTo>
                    <a:cubicBezTo>
                      <a:pt x="1802" y="3768"/>
                      <a:pt x="1936" y="3668"/>
                      <a:pt x="2036" y="3535"/>
                    </a:cubicBezTo>
                    <a:cubicBezTo>
                      <a:pt x="2102" y="3401"/>
                      <a:pt x="2102" y="3235"/>
                      <a:pt x="2069" y="3068"/>
                    </a:cubicBezTo>
                    <a:cubicBezTo>
                      <a:pt x="2002" y="2901"/>
                      <a:pt x="1902" y="2768"/>
                      <a:pt x="1769" y="2701"/>
                    </a:cubicBezTo>
                    <a:lnTo>
                      <a:pt x="1769" y="2701"/>
                    </a:lnTo>
                    <a:cubicBezTo>
                      <a:pt x="1807" y="2720"/>
                      <a:pt x="1846" y="2739"/>
                      <a:pt x="1852" y="2739"/>
                    </a:cubicBezTo>
                    <a:cubicBezTo>
                      <a:pt x="1857" y="2739"/>
                      <a:pt x="1844" y="2729"/>
                      <a:pt x="1802" y="2701"/>
                    </a:cubicBezTo>
                    <a:lnTo>
                      <a:pt x="1769" y="2634"/>
                    </a:lnTo>
                    <a:lnTo>
                      <a:pt x="1635" y="2534"/>
                    </a:lnTo>
                    <a:cubicBezTo>
                      <a:pt x="1613" y="2511"/>
                      <a:pt x="1560" y="2428"/>
                      <a:pt x="1559" y="2428"/>
                    </a:cubicBezTo>
                    <a:lnTo>
                      <a:pt x="1559" y="2428"/>
                    </a:lnTo>
                    <a:cubicBezTo>
                      <a:pt x="1558" y="2428"/>
                      <a:pt x="1570" y="2447"/>
                      <a:pt x="1602" y="2501"/>
                    </a:cubicBezTo>
                    <a:lnTo>
                      <a:pt x="1502" y="2367"/>
                    </a:lnTo>
                    <a:cubicBezTo>
                      <a:pt x="1469" y="2267"/>
                      <a:pt x="1402" y="2200"/>
                      <a:pt x="1369" y="2100"/>
                    </a:cubicBezTo>
                    <a:lnTo>
                      <a:pt x="1369" y="2034"/>
                    </a:lnTo>
                    <a:cubicBezTo>
                      <a:pt x="1335" y="2000"/>
                      <a:pt x="1335" y="1934"/>
                      <a:pt x="1302" y="1867"/>
                    </a:cubicBezTo>
                    <a:cubicBezTo>
                      <a:pt x="1302" y="1800"/>
                      <a:pt x="1302" y="1767"/>
                      <a:pt x="1268" y="1700"/>
                    </a:cubicBezTo>
                    <a:lnTo>
                      <a:pt x="1268" y="1667"/>
                    </a:lnTo>
                    <a:cubicBezTo>
                      <a:pt x="1268" y="1567"/>
                      <a:pt x="1268" y="1467"/>
                      <a:pt x="1268" y="1366"/>
                    </a:cubicBezTo>
                    <a:cubicBezTo>
                      <a:pt x="1268" y="1321"/>
                      <a:pt x="1284" y="1213"/>
                      <a:pt x="1283" y="1213"/>
                    </a:cubicBezTo>
                    <a:lnTo>
                      <a:pt x="1283" y="1213"/>
                    </a:lnTo>
                    <a:cubicBezTo>
                      <a:pt x="1283" y="1213"/>
                      <a:pt x="1279" y="1236"/>
                      <a:pt x="1268" y="1300"/>
                    </a:cubicBezTo>
                    <a:cubicBezTo>
                      <a:pt x="1268" y="1266"/>
                      <a:pt x="1268" y="1200"/>
                      <a:pt x="1302" y="1166"/>
                    </a:cubicBezTo>
                    <a:cubicBezTo>
                      <a:pt x="1335" y="1100"/>
                      <a:pt x="1335" y="1066"/>
                      <a:pt x="1335" y="1000"/>
                    </a:cubicBezTo>
                    <a:cubicBezTo>
                      <a:pt x="1359" y="976"/>
                      <a:pt x="1400" y="867"/>
                      <a:pt x="1385" y="867"/>
                    </a:cubicBezTo>
                    <a:cubicBezTo>
                      <a:pt x="1382" y="867"/>
                      <a:pt x="1375" y="873"/>
                      <a:pt x="1365" y="886"/>
                    </a:cubicBezTo>
                    <a:lnTo>
                      <a:pt x="1365" y="886"/>
                    </a:lnTo>
                    <a:cubicBezTo>
                      <a:pt x="1435" y="762"/>
                      <a:pt x="1431" y="614"/>
                      <a:pt x="1402" y="466"/>
                    </a:cubicBezTo>
                    <a:cubicBezTo>
                      <a:pt x="1326" y="164"/>
                      <a:pt x="1058" y="1"/>
                      <a:pt x="792"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7">
                <a:extLst>
                  <a:ext uri="{FF2B5EF4-FFF2-40B4-BE49-F238E27FC236}">
                    <a16:creationId xmlns:a16="http://schemas.microsoft.com/office/drawing/2014/main" id="{A91B11F0-8EC0-6811-A90A-95F502FF666C}"/>
                  </a:ext>
                </a:extLst>
              </p:cNvPr>
              <p:cNvSpPr/>
              <p:nvPr/>
            </p:nvSpPr>
            <p:spPr>
              <a:xfrm>
                <a:off x="1483830" y="2038071"/>
                <a:ext cx="1377207" cy="1709000"/>
              </a:xfrm>
              <a:custGeom>
                <a:avLst/>
                <a:gdLst/>
                <a:ahLst/>
                <a:cxnLst/>
                <a:rect l="l" t="t" r="r" b="b"/>
                <a:pathLst>
                  <a:path w="43766" h="54310" extrusionOk="0">
                    <a:moveTo>
                      <a:pt x="10408" y="19385"/>
                    </a:moveTo>
                    <a:lnTo>
                      <a:pt x="10408" y="19385"/>
                    </a:lnTo>
                    <a:cubicBezTo>
                      <a:pt x="10375" y="22787"/>
                      <a:pt x="10609" y="26223"/>
                      <a:pt x="11076" y="29592"/>
                    </a:cubicBezTo>
                    <a:cubicBezTo>
                      <a:pt x="11176" y="30259"/>
                      <a:pt x="11276" y="30893"/>
                      <a:pt x="11376" y="31560"/>
                    </a:cubicBezTo>
                    <a:cubicBezTo>
                      <a:pt x="10675" y="30793"/>
                      <a:pt x="9941" y="30059"/>
                      <a:pt x="9141" y="29392"/>
                    </a:cubicBezTo>
                    <a:cubicBezTo>
                      <a:pt x="7873" y="28291"/>
                      <a:pt x="6506" y="27357"/>
                      <a:pt x="5038" y="26557"/>
                    </a:cubicBezTo>
                    <a:cubicBezTo>
                      <a:pt x="6639" y="24555"/>
                      <a:pt x="8173" y="22520"/>
                      <a:pt x="9675" y="20452"/>
                    </a:cubicBezTo>
                    <a:cubicBezTo>
                      <a:pt x="9908" y="20085"/>
                      <a:pt x="10175" y="19752"/>
                      <a:pt x="10408" y="19385"/>
                    </a:cubicBezTo>
                    <a:close/>
                    <a:moveTo>
                      <a:pt x="13940" y="0"/>
                    </a:moveTo>
                    <a:cubicBezTo>
                      <a:pt x="12480" y="0"/>
                      <a:pt x="11138" y="810"/>
                      <a:pt x="10008" y="1672"/>
                    </a:cubicBezTo>
                    <a:cubicBezTo>
                      <a:pt x="8540" y="2806"/>
                      <a:pt x="7139" y="4040"/>
                      <a:pt x="5705" y="5241"/>
                    </a:cubicBezTo>
                    <a:lnTo>
                      <a:pt x="1269" y="8911"/>
                    </a:lnTo>
                    <a:lnTo>
                      <a:pt x="201" y="9845"/>
                    </a:lnTo>
                    <a:cubicBezTo>
                      <a:pt x="1" y="10045"/>
                      <a:pt x="1" y="10345"/>
                      <a:pt x="201" y="10578"/>
                    </a:cubicBezTo>
                    <a:cubicBezTo>
                      <a:pt x="301" y="10678"/>
                      <a:pt x="435" y="10729"/>
                      <a:pt x="568" y="10729"/>
                    </a:cubicBezTo>
                    <a:cubicBezTo>
                      <a:pt x="701" y="10729"/>
                      <a:pt x="835" y="10678"/>
                      <a:pt x="935" y="10578"/>
                    </a:cubicBezTo>
                    <a:lnTo>
                      <a:pt x="9408" y="3507"/>
                    </a:lnTo>
                    <a:cubicBezTo>
                      <a:pt x="10542" y="2539"/>
                      <a:pt x="11776" y="1439"/>
                      <a:pt x="13310" y="1105"/>
                    </a:cubicBezTo>
                    <a:cubicBezTo>
                      <a:pt x="13517" y="1059"/>
                      <a:pt x="13724" y="1037"/>
                      <a:pt x="13928" y="1037"/>
                    </a:cubicBezTo>
                    <a:cubicBezTo>
                      <a:pt x="14909" y="1037"/>
                      <a:pt x="15827" y="1550"/>
                      <a:pt x="16379" y="2406"/>
                    </a:cubicBezTo>
                    <a:cubicBezTo>
                      <a:pt x="18147" y="5008"/>
                      <a:pt x="16579" y="8043"/>
                      <a:pt x="15145" y="10378"/>
                    </a:cubicBezTo>
                    <a:cubicBezTo>
                      <a:pt x="13310" y="13347"/>
                      <a:pt x="11409" y="16216"/>
                      <a:pt x="9408" y="19051"/>
                    </a:cubicBezTo>
                    <a:cubicBezTo>
                      <a:pt x="7373" y="21887"/>
                      <a:pt x="5271" y="24622"/>
                      <a:pt x="3103" y="27290"/>
                    </a:cubicBezTo>
                    <a:lnTo>
                      <a:pt x="2269" y="28324"/>
                    </a:lnTo>
                    <a:cubicBezTo>
                      <a:pt x="2069" y="28525"/>
                      <a:pt x="2069" y="28858"/>
                      <a:pt x="2269" y="29058"/>
                    </a:cubicBezTo>
                    <a:cubicBezTo>
                      <a:pt x="2369" y="29158"/>
                      <a:pt x="2503" y="29208"/>
                      <a:pt x="2636" y="29208"/>
                    </a:cubicBezTo>
                    <a:cubicBezTo>
                      <a:pt x="2770" y="29208"/>
                      <a:pt x="2903" y="29158"/>
                      <a:pt x="3003" y="29058"/>
                    </a:cubicBezTo>
                    <a:cubicBezTo>
                      <a:pt x="3470" y="28491"/>
                      <a:pt x="3937" y="27924"/>
                      <a:pt x="4371" y="27390"/>
                    </a:cubicBezTo>
                    <a:lnTo>
                      <a:pt x="4471" y="27424"/>
                    </a:lnTo>
                    <a:cubicBezTo>
                      <a:pt x="7006" y="28825"/>
                      <a:pt x="9274" y="30659"/>
                      <a:pt x="11142" y="32861"/>
                    </a:cubicBezTo>
                    <a:cubicBezTo>
                      <a:pt x="12977" y="35029"/>
                      <a:pt x="14445" y="37531"/>
                      <a:pt x="15445" y="40200"/>
                    </a:cubicBezTo>
                    <a:cubicBezTo>
                      <a:pt x="16980" y="44469"/>
                      <a:pt x="17714" y="49273"/>
                      <a:pt x="17947" y="53809"/>
                    </a:cubicBezTo>
                    <a:cubicBezTo>
                      <a:pt x="17964" y="54143"/>
                      <a:pt x="18239" y="54310"/>
                      <a:pt x="18506" y="54310"/>
                    </a:cubicBezTo>
                    <a:cubicBezTo>
                      <a:pt x="18773" y="54310"/>
                      <a:pt x="19031" y="54143"/>
                      <a:pt x="19015" y="53809"/>
                    </a:cubicBezTo>
                    <a:cubicBezTo>
                      <a:pt x="18814" y="50340"/>
                      <a:pt x="18314" y="46871"/>
                      <a:pt x="17413" y="43502"/>
                    </a:cubicBezTo>
                    <a:cubicBezTo>
                      <a:pt x="17113" y="41901"/>
                      <a:pt x="16646" y="40366"/>
                      <a:pt x="16012" y="38865"/>
                    </a:cubicBezTo>
                    <a:lnTo>
                      <a:pt x="16012" y="38865"/>
                    </a:lnTo>
                    <a:cubicBezTo>
                      <a:pt x="16750" y="39187"/>
                      <a:pt x="17540" y="39347"/>
                      <a:pt x="18330" y="39347"/>
                    </a:cubicBezTo>
                    <a:cubicBezTo>
                      <a:pt x="18934" y="39347"/>
                      <a:pt x="19537" y="39253"/>
                      <a:pt x="20115" y="39065"/>
                    </a:cubicBezTo>
                    <a:cubicBezTo>
                      <a:pt x="21650" y="38532"/>
                      <a:pt x="22851" y="37364"/>
                      <a:pt x="23418" y="35830"/>
                    </a:cubicBezTo>
                    <a:cubicBezTo>
                      <a:pt x="23918" y="37164"/>
                      <a:pt x="24885" y="38265"/>
                      <a:pt x="26186" y="38865"/>
                    </a:cubicBezTo>
                    <a:cubicBezTo>
                      <a:pt x="26687" y="39106"/>
                      <a:pt x="27235" y="39226"/>
                      <a:pt x="27795" y="39226"/>
                    </a:cubicBezTo>
                    <a:cubicBezTo>
                      <a:pt x="28169" y="39226"/>
                      <a:pt x="28548" y="39172"/>
                      <a:pt x="28922" y="39065"/>
                    </a:cubicBezTo>
                    <a:cubicBezTo>
                      <a:pt x="29822" y="38799"/>
                      <a:pt x="30656" y="38265"/>
                      <a:pt x="31257" y="37531"/>
                    </a:cubicBezTo>
                    <a:cubicBezTo>
                      <a:pt x="31590" y="37131"/>
                      <a:pt x="31857" y="36730"/>
                      <a:pt x="32091" y="36297"/>
                    </a:cubicBezTo>
                    <a:cubicBezTo>
                      <a:pt x="33125" y="37498"/>
                      <a:pt x="34292" y="38665"/>
                      <a:pt x="35893" y="38999"/>
                    </a:cubicBezTo>
                    <a:cubicBezTo>
                      <a:pt x="36159" y="39068"/>
                      <a:pt x="36433" y="39101"/>
                      <a:pt x="36710" y="39101"/>
                    </a:cubicBezTo>
                    <a:cubicBezTo>
                      <a:pt x="37231" y="39101"/>
                      <a:pt x="37760" y="38983"/>
                      <a:pt x="38262" y="38765"/>
                    </a:cubicBezTo>
                    <a:cubicBezTo>
                      <a:pt x="38862" y="38432"/>
                      <a:pt x="39396" y="37998"/>
                      <a:pt x="39796" y="37398"/>
                    </a:cubicBezTo>
                    <a:cubicBezTo>
                      <a:pt x="40663" y="36230"/>
                      <a:pt x="41064" y="34762"/>
                      <a:pt x="41431" y="33361"/>
                    </a:cubicBezTo>
                    <a:cubicBezTo>
                      <a:pt x="41931" y="31527"/>
                      <a:pt x="42365" y="29692"/>
                      <a:pt x="42765" y="27824"/>
                    </a:cubicBezTo>
                    <a:cubicBezTo>
                      <a:pt x="43165" y="25723"/>
                      <a:pt x="43499" y="23588"/>
                      <a:pt x="43766" y="21453"/>
                    </a:cubicBezTo>
                    <a:cubicBezTo>
                      <a:pt x="43766" y="21153"/>
                      <a:pt x="43532" y="20919"/>
                      <a:pt x="43265" y="20919"/>
                    </a:cubicBezTo>
                    <a:cubicBezTo>
                      <a:pt x="42965" y="20919"/>
                      <a:pt x="42731" y="21153"/>
                      <a:pt x="42731" y="21420"/>
                    </a:cubicBezTo>
                    <a:cubicBezTo>
                      <a:pt x="42298" y="24955"/>
                      <a:pt x="41631" y="28425"/>
                      <a:pt x="40763" y="31860"/>
                    </a:cubicBezTo>
                    <a:cubicBezTo>
                      <a:pt x="40396" y="33261"/>
                      <a:pt x="40096" y="34762"/>
                      <a:pt x="39396" y="36063"/>
                    </a:cubicBezTo>
                    <a:cubicBezTo>
                      <a:pt x="38862" y="37131"/>
                      <a:pt x="37995" y="38065"/>
                      <a:pt x="36694" y="38065"/>
                    </a:cubicBezTo>
                    <a:cubicBezTo>
                      <a:pt x="34893" y="38031"/>
                      <a:pt x="33625" y="36497"/>
                      <a:pt x="32591" y="35229"/>
                    </a:cubicBezTo>
                    <a:cubicBezTo>
                      <a:pt x="32958" y="34062"/>
                      <a:pt x="33258" y="32861"/>
                      <a:pt x="33458" y="31627"/>
                    </a:cubicBezTo>
                    <a:cubicBezTo>
                      <a:pt x="33892" y="29258"/>
                      <a:pt x="34292" y="26923"/>
                      <a:pt x="34659" y="24555"/>
                    </a:cubicBezTo>
                    <a:cubicBezTo>
                      <a:pt x="35460" y="19785"/>
                      <a:pt x="36160" y="15015"/>
                      <a:pt x="36761" y="10245"/>
                    </a:cubicBezTo>
                    <a:cubicBezTo>
                      <a:pt x="36827" y="9678"/>
                      <a:pt x="36894" y="9077"/>
                      <a:pt x="36961" y="8510"/>
                    </a:cubicBezTo>
                    <a:cubicBezTo>
                      <a:pt x="36961" y="8210"/>
                      <a:pt x="36727" y="7977"/>
                      <a:pt x="36460" y="7977"/>
                    </a:cubicBezTo>
                    <a:cubicBezTo>
                      <a:pt x="36160" y="7977"/>
                      <a:pt x="35927" y="8210"/>
                      <a:pt x="35927" y="8510"/>
                    </a:cubicBezTo>
                    <a:cubicBezTo>
                      <a:pt x="35360" y="13114"/>
                      <a:pt x="34692" y="17684"/>
                      <a:pt x="33959" y="22253"/>
                    </a:cubicBezTo>
                    <a:cubicBezTo>
                      <a:pt x="33592" y="24555"/>
                      <a:pt x="33225" y="26823"/>
                      <a:pt x="32824" y="29092"/>
                    </a:cubicBezTo>
                    <a:cubicBezTo>
                      <a:pt x="32624" y="30226"/>
                      <a:pt x="32424" y="31327"/>
                      <a:pt x="32224" y="32461"/>
                    </a:cubicBezTo>
                    <a:cubicBezTo>
                      <a:pt x="32057" y="33428"/>
                      <a:pt x="31757" y="34395"/>
                      <a:pt x="31390" y="35329"/>
                    </a:cubicBezTo>
                    <a:cubicBezTo>
                      <a:pt x="30732" y="36739"/>
                      <a:pt x="29427" y="38150"/>
                      <a:pt x="27778" y="38150"/>
                    </a:cubicBezTo>
                    <a:cubicBezTo>
                      <a:pt x="27671" y="38150"/>
                      <a:pt x="27563" y="38144"/>
                      <a:pt x="27454" y="38131"/>
                    </a:cubicBezTo>
                    <a:cubicBezTo>
                      <a:pt x="25786" y="37931"/>
                      <a:pt x="24619" y="36397"/>
                      <a:pt x="24152" y="34896"/>
                    </a:cubicBezTo>
                    <a:cubicBezTo>
                      <a:pt x="23885" y="33862"/>
                      <a:pt x="23718" y="32828"/>
                      <a:pt x="23751" y="31760"/>
                    </a:cubicBezTo>
                    <a:cubicBezTo>
                      <a:pt x="23718" y="30626"/>
                      <a:pt x="23751" y="29525"/>
                      <a:pt x="23751" y="28391"/>
                    </a:cubicBezTo>
                    <a:lnTo>
                      <a:pt x="23751" y="21386"/>
                    </a:lnTo>
                    <a:lnTo>
                      <a:pt x="23751" y="7409"/>
                    </a:lnTo>
                    <a:lnTo>
                      <a:pt x="23751" y="5708"/>
                    </a:lnTo>
                    <a:cubicBezTo>
                      <a:pt x="23751" y="5358"/>
                      <a:pt x="23484" y="5183"/>
                      <a:pt x="23218" y="5183"/>
                    </a:cubicBezTo>
                    <a:cubicBezTo>
                      <a:pt x="22951" y="5183"/>
                      <a:pt x="22684" y="5358"/>
                      <a:pt x="22684" y="5708"/>
                    </a:cubicBezTo>
                    <a:lnTo>
                      <a:pt x="22684" y="20219"/>
                    </a:lnTo>
                    <a:lnTo>
                      <a:pt x="22684" y="27424"/>
                    </a:lnTo>
                    <a:lnTo>
                      <a:pt x="22684" y="31026"/>
                    </a:lnTo>
                    <a:cubicBezTo>
                      <a:pt x="22684" y="32928"/>
                      <a:pt x="22984" y="35196"/>
                      <a:pt x="21683" y="36764"/>
                    </a:cubicBezTo>
                    <a:cubicBezTo>
                      <a:pt x="20857" y="37738"/>
                      <a:pt x="19639" y="38294"/>
                      <a:pt x="18376" y="38294"/>
                    </a:cubicBezTo>
                    <a:cubicBezTo>
                      <a:pt x="18212" y="38294"/>
                      <a:pt x="18046" y="38284"/>
                      <a:pt x="17880" y="38265"/>
                    </a:cubicBezTo>
                    <a:cubicBezTo>
                      <a:pt x="17113" y="38198"/>
                      <a:pt x="15846" y="37865"/>
                      <a:pt x="15279" y="37264"/>
                    </a:cubicBezTo>
                    <a:cubicBezTo>
                      <a:pt x="15078" y="36931"/>
                      <a:pt x="14878" y="36630"/>
                      <a:pt x="14745" y="36263"/>
                    </a:cubicBezTo>
                    <a:cubicBezTo>
                      <a:pt x="14211" y="35296"/>
                      <a:pt x="13411" y="34462"/>
                      <a:pt x="12944" y="33428"/>
                    </a:cubicBezTo>
                    <a:cubicBezTo>
                      <a:pt x="12410" y="32327"/>
                      <a:pt x="12310" y="31026"/>
                      <a:pt x="12143" y="29826"/>
                    </a:cubicBezTo>
                    <a:cubicBezTo>
                      <a:pt x="11709" y="26957"/>
                      <a:pt x="11476" y="24088"/>
                      <a:pt x="11442" y="21219"/>
                    </a:cubicBezTo>
                    <a:cubicBezTo>
                      <a:pt x="11409" y="20085"/>
                      <a:pt x="11442" y="18984"/>
                      <a:pt x="11476" y="17917"/>
                    </a:cubicBezTo>
                    <a:lnTo>
                      <a:pt x="11476" y="17850"/>
                    </a:lnTo>
                    <a:cubicBezTo>
                      <a:pt x="12944" y="15749"/>
                      <a:pt x="14345" y="13581"/>
                      <a:pt x="15712" y="11379"/>
                    </a:cubicBezTo>
                    <a:cubicBezTo>
                      <a:pt x="16613" y="9945"/>
                      <a:pt x="17513" y="8444"/>
                      <a:pt x="17947" y="6809"/>
                    </a:cubicBezTo>
                    <a:cubicBezTo>
                      <a:pt x="18347" y="5341"/>
                      <a:pt x="18247" y="3807"/>
                      <a:pt x="17580" y="2439"/>
                    </a:cubicBezTo>
                    <a:cubicBezTo>
                      <a:pt x="17013" y="1172"/>
                      <a:pt x="15846" y="271"/>
                      <a:pt x="14478" y="38"/>
                    </a:cubicBezTo>
                    <a:cubicBezTo>
                      <a:pt x="14297" y="12"/>
                      <a:pt x="14118" y="0"/>
                      <a:pt x="139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7">
                <a:extLst>
                  <a:ext uri="{FF2B5EF4-FFF2-40B4-BE49-F238E27FC236}">
                    <a16:creationId xmlns:a16="http://schemas.microsoft.com/office/drawing/2014/main" id="{27C78B26-7FB0-9C21-75C4-B65EB40BB261}"/>
                  </a:ext>
                </a:extLst>
              </p:cNvPr>
              <p:cNvSpPr/>
              <p:nvPr/>
            </p:nvSpPr>
            <p:spPr>
              <a:xfrm>
                <a:off x="1562404" y="1782901"/>
                <a:ext cx="279400" cy="52488"/>
              </a:xfrm>
              <a:custGeom>
                <a:avLst/>
                <a:gdLst/>
                <a:ahLst/>
                <a:cxnLst/>
                <a:rect l="l" t="t" r="r" b="b"/>
                <a:pathLst>
                  <a:path w="8879" h="1668" extrusionOk="0">
                    <a:moveTo>
                      <a:pt x="6691" y="1"/>
                    </a:moveTo>
                    <a:cubicBezTo>
                      <a:pt x="4664" y="1"/>
                      <a:pt x="2641" y="214"/>
                      <a:pt x="640" y="641"/>
                    </a:cubicBezTo>
                    <a:cubicBezTo>
                      <a:pt x="0" y="793"/>
                      <a:pt x="194" y="1667"/>
                      <a:pt x="765" y="1667"/>
                    </a:cubicBezTo>
                    <a:cubicBezTo>
                      <a:pt x="820" y="1667"/>
                      <a:pt x="878" y="1659"/>
                      <a:pt x="940" y="1642"/>
                    </a:cubicBezTo>
                    <a:cubicBezTo>
                      <a:pt x="2874" y="1233"/>
                      <a:pt x="4875" y="1047"/>
                      <a:pt x="6870" y="1047"/>
                    </a:cubicBezTo>
                    <a:cubicBezTo>
                      <a:pt x="7318" y="1047"/>
                      <a:pt x="7765" y="1056"/>
                      <a:pt x="8212" y="1075"/>
                    </a:cubicBezTo>
                    <a:cubicBezTo>
                      <a:pt x="8222" y="1075"/>
                      <a:pt x="8233" y="1076"/>
                      <a:pt x="8243" y="1076"/>
                    </a:cubicBezTo>
                    <a:cubicBezTo>
                      <a:pt x="8879" y="1076"/>
                      <a:pt x="8868" y="74"/>
                      <a:pt x="8212" y="41"/>
                    </a:cubicBezTo>
                    <a:cubicBezTo>
                      <a:pt x="7705" y="14"/>
                      <a:pt x="7198" y="1"/>
                      <a:pt x="6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7">
                <a:extLst>
                  <a:ext uri="{FF2B5EF4-FFF2-40B4-BE49-F238E27FC236}">
                    <a16:creationId xmlns:a16="http://schemas.microsoft.com/office/drawing/2014/main" id="{B8742963-7BD1-C808-E538-697CEC631F30}"/>
                  </a:ext>
                </a:extLst>
              </p:cNvPr>
              <p:cNvSpPr/>
              <p:nvPr/>
            </p:nvSpPr>
            <p:spPr>
              <a:xfrm>
                <a:off x="1925759" y="2763523"/>
                <a:ext cx="144876" cy="39901"/>
              </a:xfrm>
              <a:custGeom>
                <a:avLst/>
                <a:gdLst/>
                <a:ahLst/>
                <a:cxnLst/>
                <a:rect l="l" t="t" r="r" b="b"/>
                <a:pathLst>
                  <a:path w="4604" h="1268" extrusionOk="0">
                    <a:moveTo>
                      <a:pt x="4103" y="0"/>
                    </a:moveTo>
                    <a:lnTo>
                      <a:pt x="534" y="234"/>
                    </a:lnTo>
                    <a:cubicBezTo>
                      <a:pt x="234" y="234"/>
                      <a:pt x="0" y="467"/>
                      <a:pt x="0" y="734"/>
                    </a:cubicBezTo>
                    <a:cubicBezTo>
                      <a:pt x="0" y="1034"/>
                      <a:pt x="234" y="1268"/>
                      <a:pt x="534" y="1268"/>
                    </a:cubicBezTo>
                    <a:lnTo>
                      <a:pt x="4103" y="1034"/>
                    </a:lnTo>
                    <a:cubicBezTo>
                      <a:pt x="4370" y="1034"/>
                      <a:pt x="4604" y="801"/>
                      <a:pt x="4604" y="500"/>
                    </a:cubicBezTo>
                    <a:cubicBezTo>
                      <a:pt x="4604" y="234"/>
                      <a:pt x="4370" y="0"/>
                      <a:pt x="4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7">
                <a:extLst>
                  <a:ext uri="{FF2B5EF4-FFF2-40B4-BE49-F238E27FC236}">
                    <a16:creationId xmlns:a16="http://schemas.microsoft.com/office/drawing/2014/main" id="{42C0BD54-2BED-BAD9-BD1E-B363F1925922}"/>
                  </a:ext>
                </a:extLst>
              </p:cNvPr>
              <p:cNvSpPr/>
              <p:nvPr/>
            </p:nvSpPr>
            <p:spPr>
              <a:xfrm>
                <a:off x="1928906" y="2683721"/>
                <a:ext cx="136475" cy="43079"/>
              </a:xfrm>
              <a:custGeom>
                <a:avLst/>
                <a:gdLst/>
                <a:ahLst/>
                <a:cxnLst/>
                <a:rect l="l" t="t" r="r" b="b"/>
                <a:pathLst>
                  <a:path w="4337" h="1369" extrusionOk="0">
                    <a:moveTo>
                      <a:pt x="3803" y="1"/>
                    </a:moveTo>
                    <a:lnTo>
                      <a:pt x="534" y="301"/>
                    </a:lnTo>
                    <a:cubicBezTo>
                      <a:pt x="234" y="301"/>
                      <a:pt x="0" y="535"/>
                      <a:pt x="0" y="835"/>
                    </a:cubicBezTo>
                    <a:cubicBezTo>
                      <a:pt x="0" y="1102"/>
                      <a:pt x="234" y="1335"/>
                      <a:pt x="534" y="1369"/>
                    </a:cubicBezTo>
                    <a:lnTo>
                      <a:pt x="3803" y="1068"/>
                    </a:lnTo>
                    <a:cubicBezTo>
                      <a:pt x="4070" y="1035"/>
                      <a:pt x="4303" y="835"/>
                      <a:pt x="4337" y="535"/>
                    </a:cubicBezTo>
                    <a:cubicBezTo>
                      <a:pt x="4303" y="234"/>
                      <a:pt x="4070" y="1"/>
                      <a:pt x="3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7">
                <a:extLst>
                  <a:ext uri="{FF2B5EF4-FFF2-40B4-BE49-F238E27FC236}">
                    <a16:creationId xmlns:a16="http://schemas.microsoft.com/office/drawing/2014/main" id="{E96429C9-77A6-622B-3098-54D5C8E490A9}"/>
                  </a:ext>
                </a:extLst>
              </p:cNvPr>
              <p:cNvSpPr/>
              <p:nvPr/>
            </p:nvSpPr>
            <p:spPr>
              <a:xfrm>
                <a:off x="2307838" y="2757733"/>
                <a:ext cx="125996" cy="45187"/>
              </a:xfrm>
              <a:custGeom>
                <a:avLst/>
                <a:gdLst/>
                <a:ahLst/>
                <a:cxnLst/>
                <a:rect l="l" t="t" r="r" b="b"/>
                <a:pathLst>
                  <a:path w="4004" h="1436" extrusionOk="0">
                    <a:moveTo>
                      <a:pt x="566" y="0"/>
                    </a:moveTo>
                    <a:cubicBezTo>
                      <a:pt x="349" y="0"/>
                      <a:pt x="150" y="135"/>
                      <a:pt x="67" y="384"/>
                    </a:cubicBezTo>
                    <a:cubicBezTo>
                      <a:pt x="0" y="651"/>
                      <a:pt x="167" y="951"/>
                      <a:pt x="434" y="1018"/>
                    </a:cubicBezTo>
                    <a:lnTo>
                      <a:pt x="3303" y="1418"/>
                    </a:lnTo>
                    <a:cubicBezTo>
                      <a:pt x="3348" y="1430"/>
                      <a:pt x="3395" y="1435"/>
                      <a:pt x="3442" y="1435"/>
                    </a:cubicBezTo>
                    <a:cubicBezTo>
                      <a:pt x="3666" y="1435"/>
                      <a:pt x="3881" y="1306"/>
                      <a:pt x="3936" y="1085"/>
                    </a:cubicBezTo>
                    <a:cubicBezTo>
                      <a:pt x="4003" y="784"/>
                      <a:pt x="3870" y="518"/>
                      <a:pt x="3570" y="418"/>
                    </a:cubicBezTo>
                    <a:lnTo>
                      <a:pt x="701" y="17"/>
                    </a:lnTo>
                    <a:cubicBezTo>
                      <a:pt x="656" y="6"/>
                      <a:pt x="611" y="0"/>
                      <a:pt x="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7">
                <a:extLst>
                  <a:ext uri="{FF2B5EF4-FFF2-40B4-BE49-F238E27FC236}">
                    <a16:creationId xmlns:a16="http://schemas.microsoft.com/office/drawing/2014/main" id="{7B05917F-3653-A33D-C2DA-59254A57F830}"/>
                  </a:ext>
                </a:extLst>
              </p:cNvPr>
              <p:cNvSpPr/>
              <p:nvPr/>
            </p:nvSpPr>
            <p:spPr>
              <a:xfrm>
                <a:off x="2314131" y="2686427"/>
                <a:ext cx="125996" cy="45093"/>
              </a:xfrm>
              <a:custGeom>
                <a:avLst/>
                <a:gdLst/>
                <a:ahLst/>
                <a:cxnLst/>
                <a:rect l="l" t="t" r="r" b="b"/>
                <a:pathLst>
                  <a:path w="4004" h="1433" extrusionOk="0">
                    <a:moveTo>
                      <a:pt x="582" y="0"/>
                    </a:moveTo>
                    <a:cubicBezTo>
                      <a:pt x="358" y="0"/>
                      <a:pt x="152" y="155"/>
                      <a:pt x="67" y="382"/>
                    </a:cubicBezTo>
                    <a:cubicBezTo>
                      <a:pt x="0" y="649"/>
                      <a:pt x="167" y="949"/>
                      <a:pt x="434" y="1016"/>
                    </a:cubicBezTo>
                    <a:lnTo>
                      <a:pt x="3303" y="1416"/>
                    </a:lnTo>
                    <a:cubicBezTo>
                      <a:pt x="3348" y="1427"/>
                      <a:pt x="3394" y="1433"/>
                      <a:pt x="3440" y="1433"/>
                    </a:cubicBezTo>
                    <a:cubicBezTo>
                      <a:pt x="3665" y="1433"/>
                      <a:pt x="3881" y="1298"/>
                      <a:pt x="3937" y="1049"/>
                    </a:cubicBezTo>
                    <a:cubicBezTo>
                      <a:pt x="4003" y="782"/>
                      <a:pt x="3870" y="482"/>
                      <a:pt x="3570" y="415"/>
                    </a:cubicBezTo>
                    <a:lnTo>
                      <a:pt x="701" y="15"/>
                    </a:lnTo>
                    <a:cubicBezTo>
                      <a:pt x="661" y="5"/>
                      <a:pt x="62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7">
                <a:extLst>
                  <a:ext uri="{FF2B5EF4-FFF2-40B4-BE49-F238E27FC236}">
                    <a16:creationId xmlns:a16="http://schemas.microsoft.com/office/drawing/2014/main" id="{8722300A-31AF-B318-AEED-B625420A15C3}"/>
                  </a:ext>
                </a:extLst>
              </p:cNvPr>
              <p:cNvSpPr/>
              <p:nvPr/>
            </p:nvSpPr>
            <p:spPr>
              <a:xfrm>
                <a:off x="2622575" y="2785802"/>
                <a:ext cx="125618" cy="54974"/>
              </a:xfrm>
              <a:custGeom>
                <a:avLst/>
                <a:gdLst/>
                <a:ahLst/>
                <a:cxnLst/>
                <a:rect l="l" t="t" r="r" b="b"/>
                <a:pathLst>
                  <a:path w="3992" h="1747" extrusionOk="0">
                    <a:moveTo>
                      <a:pt x="740" y="0"/>
                    </a:moveTo>
                    <a:cubicBezTo>
                      <a:pt x="194" y="0"/>
                      <a:pt x="0" y="874"/>
                      <a:pt x="639" y="1027"/>
                    </a:cubicBezTo>
                    <a:lnTo>
                      <a:pt x="3108" y="1727"/>
                    </a:lnTo>
                    <a:cubicBezTo>
                      <a:pt x="3160" y="1740"/>
                      <a:pt x="3210" y="1746"/>
                      <a:pt x="3258" y="1746"/>
                    </a:cubicBezTo>
                    <a:cubicBezTo>
                      <a:pt x="3811" y="1746"/>
                      <a:pt x="3992" y="911"/>
                      <a:pt x="3408" y="726"/>
                    </a:cubicBezTo>
                    <a:lnTo>
                      <a:pt x="906" y="26"/>
                    </a:lnTo>
                    <a:cubicBezTo>
                      <a:pt x="848" y="8"/>
                      <a:pt x="792" y="0"/>
                      <a:pt x="7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7">
                <a:extLst>
                  <a:ext uri="{FF2B5EF4-FFF2-40B4-BE49-F238E27FC236}">
                    <a16:creationId xmlns:a16="http://schemas.microsoft.com/office/drawing/2014/main" id="{EA31C2AA-07CE-D58B-613B-B5F09660536F}"/>
                  </a:ext>
                </a:extLst>
              </p:cNvPr>
              <p:cNvSpPr/>
              <p:nvPr/>
            </p:nvSpPr>
            <p:spPr>
              <a:xfrm>
                <a:off x="2641613" y="2716857"/>
                <a:ext cx="116556" cy="47138"/>
              </a:xfrm>
              <a:custGeom>
                <a:avLst/>
                <a:gdLst/>
                <a:ahLst/>
                <a:cxnLst/>
                <a:rect l="l" t="t" r="r" b="b"/>
                <a:pathLst>
                  <a:path w="3704" h="1498" extrusionOk="0">
                    <a:moveTo>
                      <a:pt x="581" y="1"/>
                    </a:moveTo>
                    <a:cubicBezTo>
                      <a:pt x="350" y="1"/>
                      <a:pt x="124" y="155"/>
                      <a:pt x="68" y="382"/>
                    </a:cubicBezTo>
                    <a:cubicBezTo>
                      <a:pt x="1" y="649"/>
                      <a:pt x="168" y="949"/>
                      <a:pt x="435" y="1016"/>
                    </a:cubicBezTo>
                    <a:lnTo>
                      <a:pt x="3003" y="1483"/>
                    </a:lnTo>
                    <a:cubicBezTo>
                      <a:pt x="3043" y="1493"/>
                      <a:pt x="3083" y="1498"/>
                      <a:pt x="3124" y="1498"/>
                    </a:cubicBezTo>
                    <a:cubicBezTo>
                      <a:pt x="3354" y="1498"/>
                      <a:pt x="3580" y="1343"/>
                      <a:pt x="3637" y="1116"/>
                    </a:cubicBezTo>
                    <a:cubicBezTo>
                      <a:pt x="3704" y="816"/>
                      <a:pt x="3537" y="549"/>
                      <a:pt x="3270" y="449"/>
                    </a:cubicBezTo>
                    <a:lnTo>
                      <a:pt x="701" y="15"/>
                    </a:lnTo>
                    <a:cubicBezTo>
                      <a:pt x="662" y="5"/>
                      <a:pt x="621" y="1"/>
                      <a:pt x="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7">
                <a:extLst>
                  <a:ext uri="{FF2B5EF4-FFF2-40B4-BE49-F238E27FC236}">
                    <a16:creationId xmlns:a16="http://schemas.microsoft.com/office/drawing/2014/main" id="{F3BA2B3F-F745-2F79-8ACA-EADB31BC5E13}"/>
                  </a:ext>
                </a:extLst>
              </p:cNvPr>
              <p:cNvSpPr/>
              <p:nvPr/>
            </p:nvSpPr>
            <p:spPr>
              <a:xfrm>
                <a:off x="1673830" y="2069664"/>
                <a:ext cx="281351" cy="217503"/>
              </a:xfrm>
              <a:custGeom>
                <a:avLst/>
                <a:gdLst/>
                <a:ahLst/>
                <a:cxnLst/>
                <a:rect l="l" t="t" r="r" b="b"/>
                <a:pathLst>
                  <a:path w="8941" h="6912" extrusionOk="0">
                    <a:moveTo>
                      <a:pt x="5705" y="1"/>
                    </a:moveTo>
                    <a:lnTo>
                      <a:pt x="1" y="4671"/>
                    </a:lnTo>
                    <a:cubicBezTo>
                      <a:pt x="1" y="4671"/>
                      <a:pt x="1035" y="6439"/>
                      <a:pt x="2569" y="6872"/>
                    </a:cubicBezTo>
                    <a:cubicBezTo>
                      <a:pt x="2658" y="6899"/>
                      <a:pt x="2758" y="6912"/>
                      <a:pt x="2867" y="6912"/>
                    </a:cubicBezTo>
                    <a:cubicBezTo>
                      <a:pt x="4668" y="6912"/>
                      <a:pt x="8940" y="3470"/>
                      <a:pt x="8940" y="3470"/>
                    </a:cubicBezTo>
                    <a:lnTo>
                      <a:pt x="57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6" name="Google Shape;4626;p117">
              <a:extLst>
                <a:ext uri="{FF2B5EF4-FFF2-40B4-BE49-F238E27FC236}">
                  <a16:creationId xmlns:a16="http://schemas.microsoft.com/office/drawing/2014/main" id="{AD79B36D-FCCC-9345-A0C0-97A69F64CFF6}"/>
                </a:ext>
              </a:extLst>
            </p:cNvPr>
            <p:cNvSpPr/>
            <p:nvPr/>
          </p:nvSpPr>
          <p:spPr>
            <a:xfrm>
              <a:off x="6725997" y="1753742"/>
              <a:ext cx="593975" cy="189125"/>
            </a:xfrm>
            <a:custGeom>
              <a:avLst/>
              <a:gdLst/>
              <a:ahLst/>
              <a:cxnLst/>
              <a:rect l="l" t="t" r="r" b="b"/>
              <a:pathLst>
                <a:path w="23759" h="7565" extrusionOk="0">
                  <a:moveTo>
                    <a:pt x="41" y="7288"/>
                  </a:moveTo>
                  <a:cubicBezTo>
                    <a:pt x="-118" y="6717"/>
                    <a:pt x="200" y="4859"/>
                    <a:pt x="708" y="3859"/>
                  </a:cubicBezTo>
                  <a:cubicBezTo>
                    <a:pt x="1216" y="2859"/>
                    <a:pt x="1740" y="1907"/>
                    <a:pt x="3089" y="1288"/>
                  </a:cubicBezTo>
                  <a:cubicBezTo>
                    <a:pt x="4438" y="669"/>
                    <a:pt x="7217" y="145"/>
                    <a:pt x="8804" y="145"/>
                  </a:cubicBezTo>
                  <a:cubicBezTo>
                    <a:pt x="10392" y="145"/>
                    <a:pt x="11804" y="844"/>
                    <a:pt x="12614" y="1288"/>
                  </a:cubicBezTo>
                  <a:cubicBezTo>
                    <a:pt x="13424" y="1733"/>
                    <a:pt x="13329" y="2876"/>
                    <a:pt x="13662" y="2812"/>
                  </a:cubicBezTo>
                  <a:cubicBezTo>
                    <a:pt x="13996" y="2749"/>
                    <a:pt x="14075" y="1352"/>
                    <a:pt x="14615" y="907"/>
                  </a:cubicBezTo>
                  <a:cubicBezTo>
                    <a:pt x="15155" y="463"/>
                    <a:pt x="15965" y="288"/>
                    <a:pt x="16901" y="145"/>
                  </a:cubicBezTo>
                  <a:cubicBezTo>
                    <a:pt x="17838" y="2"/>
                    <a:pt x="19298" y="-46"/>
                    <a:pt x="20234" y="49"/>
                  </a:cubicBezTo>
                  <a:cubicBezTo>
                    <a:pt x="21171" y="144"/>
                    <a:pt x="21933" y="272"/>
                    <a:pt x="22520" y="716"/>
                  </a:cubicBezTo>
                  <a:cubicBezTo>
                    <a:pt x="23108" y="1161"/>
                    <a:pt x="23759" y="2303"/>
                    <a:pt x="23759" y="2716"/>
                  </a:cubicBezTo>
                  <a:cubicBezTo>
                    <a:pt x="23759" y="3129"/>
                    <a:pt x="23298" y="3114"/>
                    <a:pt x="22520" y="3193"/>
                  </a:cubicBezTo>
                  <a:cubicBezTo>
                    <a:pt x="21742" y="3273"/>
                    <a:pt x="20250" y="2971"/>
                    <a:pt x="19091" y="3193"/>
                  </a:cubicBezTo>
                  <a:cubicBezTo>
                    <a:pt x="17932" y="3415"/>
                    <a:pt x="17012" y="4177"/>
                    <a:pt x="15567" y="4526"/>
                  </a:cubicBezTo>
                  <a:cubicBezTo>
                    <a:pt x="14123" y="4875"/>
                    <a:pt x="12139" y="4923"/>
                    <a:pt x="10424" y="5288"/>
                  </a:cubicBezTo>
                  <a:cubicBezTo>
                    <a:pt x="8710" y="5653"/>
                    <a:pt x="6741" y="6384"/>
                    <a:pt x="5280" y="6717"/>
                  </a:cubicBezTo>
                  <a:cubicBezTo>
                    <a:pt x="3820" y="7050"/>
                    <a:pt x="2534" y="7193"/>
                    <a:pt x="1661" y="7288"/>
                  </a:cubicBezTo>
                  <a:cubicBezTo>
                    <a:pt x="788" y="7383"/>
                    <a:pt x="200" y="7860"/>
                    <a:pt x="41" y="7288"/>
                  </a:cubicBezTo>
                  <a:close/>
                </a:path>
              </a:pathLst>
            </a:custGeom>
            <a:solidFill>
              <a:schemeClr val="accent3"/>
            </a:solidFill>
            <a:ln>
              <a:noFill/>
            </a:ln>
          </p:spPr>
          <p:txBody>
            <a:bodyPr/>
            <a:lstStyle/>
            <a:p>
              <a:endParaRPr lang="en-US"/>
            </a:p>
          </p:txBody>
        </p:sp>
        <p:sp>
          <p:nvSpPr>
            <p:cNvPr id="4627" name="Google Shape;4627;p117">
              <a:extLst>
                <a:ext uri="{FF2B5EF4-FFF2-40B4-BE49-F238E27FC236}">
                  <a16:creationId xmlns:a16="http://schemas.microsoft.com/office/drawing/2014/main" id="{682D951A-1BF7-5244-4E4F-68C327E5A184}"/>
                </a:ext>
              </a:extLst>
            </p:cNvPr>
            <p:cNvSpPr/>
            <p:nvPr/>
          </p:nvSpPr>
          <p:spPr>
            <a:xfrm>
              <a:off x="6358316" y="2523806"/>
              <a:ext cx="248775" cy="1047050"/>
            </a:xfrm>
            <a:custGeom>
              <a:avLst/>
              <a:gdLst/>
              <a:ahLst/>
              <a:cxnLst/>
              <a:rect l="l" t="t" r="r" b="b"/>
              <a:pathLst>
                <a:path w="9951" h="41882" extrusionOk="0">
                  <a:moveTo>
                    <a:pt x="2175" y="13"/>
                  </a:moveTo>
                  <a:cubicBezTo>
                    <a:pt x="1604" y="362"/>
                    <a:pt x="429" y="8554"/>
                    <a:pt x="175" y="12110"/>
                  </a:cubicBezTo>
                  <a:cubicBezTo>
                    <a:pt x="-79" y="15666"/>
                    <a:pt x="-159" y="17698"/>
                    <a:pt x="651" y="21349"/>
                  </a:cubicBezTo>
                  <a:cubicBezTo>
                    <a:pt x="1461" y="25000"/>
                    <a:pt x="3636" y="30604"/>
                    <a:pt x="5033" y="34017"/>
                  </a:cubicBezTo>
                  <a:cubicBezTo>
                    <a:pt x="6430" y="37430"/>
                    <a:pt x="8271" y="41399"/>
                    <a:pt x="9033" y="41828"/>
                  </a:cubicBezTo>
                  <a:cubicBezTo>
                    <a:pt x="9795" y="42257"/>
                    <a:pt x="10335" y="40113"/>
                    <a:pt x="9605" y="36589"/>
                  </a:cubicBezTo>
                  <a:cubicBezTo>
                    <a:pt x="8875" y="33065"/>
                    <a:pt x="5652" y="25111"/>
                    <a:pt x="4652" y="20682"/>
                  </a:cubicBezTo>
                  <a:cubicBezTo>
                    <a:pt x="3652" y="16253"/>
                    <a:pt x="4017" y="13459"/>
                    <a:pt x="3604" y="10014"/>
                  </a:cubicBezTo>
                  <a:cubicBezTo>
                    <a:pt x="3191" y="6569"/>
                    <a:pt x="2747" y="-336"/>
                    <a:pt x="2175" y="13"/>
                  </a:cubicBezTo>
                  <a:close/>
                </a:path>
              </a:pathLst>
            </a:custGeom>
            <a:solidFill>
              <a:schemeClr val="accent3"/>
            </a:solidFill>
            <a:ln>
              <a:noFill/>
            </a:ln>
          </p:spPr>
          <p:txBody>
            <a:bodyPr/>
            <a:lstStyle/>
            <a:p>
              <a:endParaRPr lang="en-US"/>
            </a:p>
          </p:txBody>
        </p:sp>
      </p:grpSp>
      <p:sp>
        <p:nvSpPr>
          <p:cNvPr id="4628" name="Google Shape;4628;p117">
            <a:extLst>
              <a:ext uri="{FF2B5EF4-FFF2-40B4-BE49-F238E27FC236}">
                <a16:creationId xmlns:a16="http://schemas.microsoft.com/office/drawing/2014/main" id="{5DB65632-8A23-7718-6710-B4B7DA3E0629}"/>
              </a:ext>
            </a:extLst>
          </p:cNvPr>
          <p:cNvSpPr/>
          <p:nvPr/>
        </p:nvSpPr>
        <p:spPr>
          <a:xfrm flipH="1">
            <a:off x="7026040" y="1210535"/>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7">
            <a:hlinkClick r:id="" action="ppaction://noaction"/>
            <a:extLst>
              <a:ext uri="{FF2B5EF4-FFF2-40B4-BE49-F238E27FC236}">
                <a16:creationId xmlns:a16="http://schemas.microsoft.com/office/drawing/2014/main" id="{A7F90BAA-2235-5075-4288-A11721066BBB}"/>
              </a:ext>
            </a:extLst>
          </p:cNvPr>
          <p:cNvSpPr/>
          <p:nvPr/>
        </p:nvSpPr>
        <p:spPr>
          <a:xfrm>
            <a:off x="4320078" y="4713650"/>
            <a:ext cx="385691"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17</a:t>
            </a:r>
            <a:endParaRPr dirty="0">
              <a:solidFill>
                <a:schemeClr val="accent5"/>
              </a:solidFill>
              <a:latin typeface="Bungee"/>
              <a:ea typeface="Bungee"/>
              <a:cs typeface="Bungee"/>
              <a:sym typeface="Bungee"/>
            </a:endParaRPr>
          </a:p>
        </p:txBody>
      </p:sp>
      <p:sp>
        <p:nvSpPr>
          <p:cNvPr id="4631" name="Google Shape;4631;p117">
            <a:hlinkClick r:id="" action="ppaction://hlinkshowjump?jump=nextslide"/>
            <a:extLst>
              <a:ext uri="{FF2B5EF4-FFF2-40B4-BE49-F238E27FC236}">
                <a16:creationId xmlns:a16="http://schemas.microsoft.com/office/drawing/2014/main" id="{F9E9F9C0-EABB-F319-C1FE-250BBA6BA8A2}"/>
              </a:ext>
            </a:extLst>
          </p:cNvPr>
          <p:cNvSpPr/>
          <p:nvPr/>
        </p:nvSpPr>
        <p:spPr>
          <a:xfrm>
            <a:off x="480264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32" name="Google Shape;4632;p117">
            <a:hlinkClick r:id="" action="ppaction://hlinkshowjump?jump=previousslide"/>
            <a:extLst>
              <a:ext uri="{FF2B5EF4-FFF2-40B4-BE49-F238E27FC236}">
                <a16:creationId xmlns:a16="http://schemas.microsoft.com/office/drawing/2014/main" id="{DEF33823-3DFE-52C5-69B9-1D4B21E446E1}"/>
              </a:ext>
            </a:extLst>
          </p:cNvPr>
          <p:cNvSpPr/>
          <p:nvPr/>
        </p:nvSpPr>
        <p:spPr>
          <a:xfrm flipH="1">
            <a:off x="405946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Tree>
    <p:extLst>
      <p:ext uri="{BB962C8B-B14F-4D97-AF65-F5344CB8AC3E}">
        <p14:creationId xmlns:p14="http://schemas.microsoft.com/office/powerpoint/2010/main" val="4250625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599"/>
                                        </p:tgtEl>
                                        <p:attrNameLst>
                                          <p:attrName>style.visibility</p:attrName>
                                        </p:attrNameLst>
                                      </p:cBhvr>
                                      <p:to>
                                        <p:strVal val="visible"/>
                                      </p:to>
                                    </p:set>
                                    <p:animEffect transition="in" filter="fade">
                                      <p:cBhvr>
                                        <p:cTn id="7" dur="1000"/>
                                        <p:tgtEl>
                                          <p:spTgt spid="4599"/>
                                        </p:tgtEl>
                                      </p:cBhvr>
                                    </p:animEffect>
                                  </p:childTnLst>
                                </p:cTn>
                              </p:par>
                              <p:par>
                                <p:cTn id="8" presetID="10" presetClass="entr" presetSubtype="0" fill="hold" nodeType="withEffect">
                                  <p:stCondLst>
                                    <p:cond delay="0"/>
                                  </p:stCondLst>
                                  <p:childTnLst>
                                    <p:set>
                                      <p:cBhvr>
                                        <p:cTn id="9" dur="1" fill="hold">
                                          <p:stCondLst>
                                            <p:cond delay="0"/>
                                          </p:stCondLst>
                                        </p:cTn>
                                        <p:tgtEl>
                                          <p:spTgt spid="4584"/>
                                        </p:tgtEl>
                                        <p:attrNameLst>
                                          <p:attrName>style.visibility</p:attrName>
                                        </p:attrNameLst>
                                      </p:cBhvr>
                                      <p:to>
                                        <p:strVal val="visible"/>
                                      </p:to>
                                    </p:set>
                                    <p:animEffect transition="in" filter="fade">
                                      <p:cBhvr>
                                        <p:cTn id="10" dur="1000"/>
                                        <p:tgtEl>
                                          <p:spTgt spid="458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4583">
                                            <p:txEl>
                                              <p:pRg st="0" end="0"/>
                                            </p:txEl>
                                          </p:spTgt>
                                        </p:tgtEl>
                                        <p:attrNameLst>
                                          <p:attrName>style.visibility</p:attrName>
                                        </p:attrNameLst>
                                      </p:cBhvr>
                                      <p:to>
                                        <p:strVal val="visible"/>
                                      </p:to>
                                    </p:set>
                                    <p:animEffect transition="in" filter="fade">
                                      <p:cBhvr>
                                        <p:cTn id="15" dur="1000"/>
                                        <p:tgtEl>
                                          <p:spTgt spid="4583">
                                            <p:txEl>
                                              <p:pRg st="0" end="0"/>
                                            </p:txEl>
                                          </p:spTgt>
                                        </p:tgtEl>
                                      </p:cBhvr>
                                    </p:animEffect>
                                    <p:anim calcmode="lin" valueType="num">
                                      <p:cBhvr>
                                        <p:cTn id="16" dur="1000" fill="hold"/>
                                        <p:tgtEl>
                                          <p:spTgt spid="4583">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458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583">
                                            <p:txEl>
                                              <p:pRg st="1" end="1"/>
                                            </p:txEl>
                                          </p:spTgt>
                                        </p:tgtEl>
                                        <p:attrNameLst>
                                          <p:attrName>style.visibility</p:attrName>
                                        </p:attrNameLst>
                                      </p:cBhvr>
                                      <p:to>
                                        <p:strVal val="visible"/>
                                      </p:to>
                                    </p:set>
                                    <p:animEffect transition="in" filter="fade">
                                      <p:cBhvr>
                                        <p:cTn id="22" dur="1000"/>
                                        <p:tgtEl>
                                          <p:spTgt spid="4583">
                                            <p:txEl>
                                              <p:pRg st="1" end="1"/>
                                            </p:txEl>
                                          </p:spTgt>
                                        </p:tgtEl>
                                      </p:cBhvr>
                                    </p:animEffect>
                                    <p:anim calcmode="lin" valueType="num">
                                      <p:cBhvr>
                                        <p:cTn id="23" dur="1000" fill="hold"/>
                                        <p:tgtEl>
                                          <p:spTgt spid="4583">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458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583">
                                            <p:txEl>
                                              <p:pRg st="2" end="2"/>
                                            </p:txEl>
                                          </p:spTgt>
                                        </p:tgtEl>
                                        <p:attrNameLst>
                                          <p:attrName>style.visibility</p:attrName>
                                        </p:attrNameLst>
                                      </p:cBhvr>
                                      <p:to>
                                        <p:strVal val="visible"/>
                                      </p:to>
                                    </p:set>
                                    <p:animEffect transition="in" filter="fade">
                                      <p:cBhvr>
                                        <p:cTn id="29" dur="1000"/>
                                        <p:tgtEl>
                                          <p:spTgt spid="4583">
                                            <p:txEl>
                                              <p:pRg st="2" end="2"/>
                                            </p:txEl>
                                          </p:spTgt>
                                        </p:tgtEl>
                                      </p:cBhvr>
                                    </p:animEffect>
                                    <p:anim calcmode="lin" valueType="num">
                                      <p:cBhvr>
                                        <p:cTn id="30" dur="1000" fill="hold"/>
                                        <p:tgtEl>
                                          <p:spTgt spid="4583">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58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4583">
                                            <p:txEl>
                                              <p:pRg st="3" end="3"/>
                                            </p:txEl>
                                          </p:spTgt>
                                        </p:tgtEl>
                                        <p:attrNameLst>
                                          <p:attrName>style.visibility</p:attrName>
                                        </p:attrNameLst>
                                      </p:cBhvr>
                                      <p:to>
                                        <p:strVal val="visible"/>
                                      </p:to>
                                    </p:set>
                                    <p:animEffect transition="in" filter="fade">
                                      <p:cBhvr>
                                        <p:cTn id="36" dur="1000"/>
                                        <p:tgtEl>
                                          <p:spTgt spid="4583">
                                            <p:txEl>
                                              <p:pRg st="3" end="3"/>
                                            </p:txEl>
                                          </p:spTgt>
                                        </p:tgtEl>
                                      </p:cBhvr>
                                    </p:animEffect>
                                    <p:anim calcmode="lin" valueType="num">
                                      <p:cBhvr>
                                        <p:cTn id="37" dur="1000" fill="hold"/>
                                        <p:tgtEl>
                                          <p:spTgt spid="4583">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458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4583">
                                            <p:txEl>
                                              <p:pRg st="4" end="4"/>
                                            </p:txEl>
                                          </p:spTgt>
                                        </p:tgtEl>
                                        <p:attrNameLst>
                                          <p:attrName>style.visibility</p:attrName>
                                        </p:attrNameLst>
                                      </p:cBhvr>
                                      <p:to>
                                        <p:strVal val="visible"/>
                                      </p:to>
                                    </p:set>
                                    <p:animEffect transition="in" filter="fade">
                                      <p:cBhvr>
                                        <p:cTn id="43" dur="1000"/>
                                        <p:tgtEl>
                                          <p:spTgt spid="4583">
                                            <p:txEl>
                                              <p:pRg st="4" end="4"/>
                                            </p:txEl>
                                          </p:spTgt>
                                        </p:tgtEl>
                                      </p:cBhvr>
                                    </p:animEffect>
                                    <p:anim calcmode="lin" valueType="num">
                                      <p:cBhvr>
                                        <p:cTn id="44" dur="1000" fill="hold"/>
                                        <p:tgtEl>
                                          <p:spTgt spid="4583">
                                            <p:txEl>
                                              <p:pRg st="4" end="4"/>
                                            </p:txEl>
                                          </p:spTgt>
                                        </p:tgtEl>
                                        <p:attrNameLst>
                                          <p:attrName>ppt_x</p:attrName>
                                        </p:attrNameLst>
                                      </p:cBhvr>
                                      <p:tavLst>
                                        <p:tav tm="0">
                                          <p:val>
                                            <p:strVal val="#ppt_x"/>
                                          </p:val>
                                        </p:tav>
                                        <p:tav tm="100000">
                                          <p:val>
                                            <p:strVal val="#ppt_x"/>
                                          </p:val>
                                        </p:tav>
                                      </p:tavLst>
                                    </p:anim>
                                    <p:anim calcmode="lin" valueType="num">
                                      <p:cBhvr>
                                        <p:cTn id="45" dur="1000" fill="hold"/>
                                        <p:tgtEl>
                                          <p:spTgt spid="458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8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81">
          <a:extLst>
            <a:ext uri="{FF2B5EF4-FFF2-40B4-BE49-F238E27FC236}">
              <a16:creationId xmlns:a16="http://schemas.microsoft.com/office/drawing/2014/main" id="{A8A0CE5C-1ECD-516B-6432-C6B690645A1D}"/>
            </a:ext>
          </a:extLst>
        </p:cNvPr>
        <p:cNvGrpSpPr/>
        <p:nvPr/>
      </p:nvGrpSpPr>
      <p:grpSpPr>
        <a:xfrm>
          <a:off x="0" y="0"/>
          <a:ext cx="0" cy="0"/>
          <a:chOff x="0" y="0"/>
          <a:chExt cx="0" cy="0"/>
        </a:xfrm>
      </p:grpSpPr>
      <p:sp>
        <p:nvSpPr>
          <p:cNvPr id="4582" name="Google Shape;4582;p117">
            <a:extLst>
              <a:ext uri="{FF2B5EF4-FFF2-40B4-BE49-F238E27FC236}">
                <a16:creationId xmlns:a16="http://schemas.microsoft.com/office/drawing/2014/main" id="{EA741B2D-3A14-596F-2B55-71C701CD583E}"/>
              </a:ext>
            </a:extLst>
          </p:cNvPr>
          <p:cNvSpPr txBox="1">
            <a:spLocks noGrp="1"/>
          </p:cNvSpPr>
          <p:nvPr>
            <p:ph type="title"/>
          </p:nvPr>
        </p:nvSpPr>
        <p:spPr>
          <a:xfrm>
            <a:off x="652223" y="260741"/>
            <a:ext cx="772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t>
            </a:r>
            <a:r>
              <a:rPr lang="en" dirty="0"/>
              <a:t>unctional requirements (cont..)</a:t>
            </a:r>
            <a:endParaRPr dirty="0"/>
          </a:p>
        </p:txBody>
      </p:sp>
      <p:sp>
        <p:nvSpPr>
          <p:cNvPr id="4583" name="Google Shape;4583;p117">
            <a:extLst>
              <a:ext uri="{FF2B5EF4-FFF2-40B4-BE49-F238E27FC236}">
                <a16:creationId xmlns:a16="http://schemas.microsoft.com/office/drawing/2014/main" id="{FD5F18E0-D8ED-6FCA-5E76-69A914910B1E}"/>
              </a:ext>
            </a:extLst>
          </p:cNvPr>
          <p:cNvSpPr txBox="1">
            <a:spLocks noGrp="1"/>
          </p:cNvSpPr>
          <p:nvPr>
            <p:ph type="body" idx="1"/>
          </p:nvPr>
        </p:nvSpPr>
        <p:spPr>
          <a:xfrm flipH="1">
            <a:off x="386083" y="1238246"/>
            <a:ext cx="6562418" cy="3174553"/>
          </a:xfrm>
          <a:prstGeom prst="rect">
            <a:avLst/>
          </a:prstGeom>
        </p:spPr>
        <p:txBody>
          <a:bodyPr spcFirstLastPara="1" wrap="square" lIns="91425" tIns="91425" rIns="91425" bIns="91425" anchor="t" anchorCtr="0">
            <a:noAutofit/>
          </a:bodyPr>
          <a:lstStyle/>
          <a:p>
            <a:pPr indent="-330200">
              <a:lnSpc>
                <a:spcPct val="150000"/>
              </a:lnSpc>
              <a:buClr>
                <a:schemeClr val="dk1"/>
              </a:buClr>
              <a:buSzPts val="1600"/>
            </a:pPr>
            <a:r>
              <a:rPr lang="en-US" dirty="0"/>
              <a:t>Upload and store medical record (glucose measures, insulin levels, Carbohydrate...)</a:t>
            </a:r>
          </a:p>
          <a:p>
            <a:pPr lvl="0" indent="-330200">
              <a:lnSpc>
                <a:spcPct val="150000"/>
              </a:lnSpc>
              <a:buClr>
                <a:schemeClr val="dk1"/>
              </a:buClr>
              <a:buSzPts val="1600"/>
            </a:pPr>
            <a:r>
              <a:rPr lang="en-US" dirty="0"/>
              <a:t>Provide a statistics graph ( visualization of medical record over time )</a:t>
            </a:r>
          </a:p>
          <a:p>
            <a:pPr lvl="0" indent="-330200">
              <a:lnSpc>
                <a:spcPct val="150000"/>
              </a:lnSpc>
              <a:buClr>
                <a:schemeClr val="dk1"/>
              </a:buClr>
              <a:buSzPts val="1600"/>
            </a:pPr>
            <a:r>
              <a:rPr lang="en-US" dirty="0"/>
              <a:t>Use a locator tool ( nearest clinics or pharmacies )</a:t>
            </a:r>
          </a:p>
          <a:p>
            <a:pPr lvl="0" indent="-330200">
              <a:lnSpc>
                <a:spcPct val="150000"/>
              </a:lnSpc>
              <a:buClr>
                <a:schemeClr val="dk1"/>
              </a:buClr>
              <a:buSzPts val="1600"/>
            </a:pPr>
            <a:r>
              <a:rPr lang="en-US" dirty="0"/>
              <a:t>Add review</a:t>
            </a:r>
          </a:p>
          <a:p>
            <a:pPr marL="127000" lvl="0" indent="0" algn="l" rtl="0">
              <a:spcBef>
                <a:spcPts val="1000"/>
              </a:spcBef>
              <a:spcAft>
                <a:spcPts val="0"/>
              </a:spcAft>
              <a:buClr>
                <a:schemeClr val="dk1"/>
              </a:buClr>
              <a:buSzPts val="1600"/>
              <a:buNone/>
            </a:pPr>
            <a:endParaRPr lang="en-US" dirty="0"/>
          </a:p>
        </p:txBody>
      </p:sp>
      <p:grpSp>
        <p:nvGrpSpPr>
          <p:cNvPr id="4584" name="Google Shape;4584;p117">
            <a:extLst>
              <a:ext uri="{FF2B5EF4-FFF2-40B4-BE49-F238E27FC236}">
                <a16:creationId xmlns:a16="http://schemas.microsoft.com/office/drawing/2014/main" id="{A04AA1FD-E2B1-E65E-B373-7F180FA15399}"/>
              </a:ext>
            </a:extLst>
          </p:cNvPr>
          <p:cNvGrpSpPr/>
          <p:nvPr/>
        </p:nvGrpSpPr>
        <p:grpSpPr>
          <a:xfrm rot="-626794" flipH="1">
            <a:off x="6773375" y="3388752"/>
            <a:ext cx="1256729" cy="1545963"/>
            <a:chOff x="-6040512" y="733529"/>
            <a:chExt cx="1401404" cy="1723745"/>
          </a:xfrm>
        </p:grpSpPr>
        <p:sp>
          <p:nvSpPr>
            <p:cNvPr id="4585" name="Google Shape;4585;p117">
              <a:extLst>
                <a:ext uri="{FF2B5EF4-FFF2-40B4-BE49-F238E27FC236}">
                  <a16:creationId xmlns:a16="http://schemas.microsoft.com/office/drawing/2014/main" id="{E8C98044-3BC5-1E1E-E4EF-3612ADE4764B}"/>
                </a:ext>
              </a:extLst>
            </p:cNvPr>
            <p:cNvSpPr/>
            <p:nvPr/>
          </p:nvSpPr>
          <p:spPr>
            <a:xfrm>
              <a:off x="-5035046" y="1440650"/>
              <a:ext cx="28404" cy="21198"/>
            </a:xfrm>
            <a:custGeom>
              <a:avLst/>
              <a:gdLst/>
              <a:ahLst/>
              <a:cxnLst/>
              <a:rect l="l" t="t" r="r" b="b"/>
              <a:pathLst>
                <a:path w="812" h="606" extrusionOk="0">
                  <a:moveTo>
                    <a:pt x="444" y="0"/>
                  </a:moveTo>
                  <a:cubicBezTo>
                    <a:pt x="0" y="32"/>
                    <a:pt x="69" y="606"/>
                    <a:pt x="305" y="606"/>
                  </a:cubicBezTo>
                  <a:cubicBezTo>
                    <a:pt x="318" y="606"/>
                    <a:pt x="331" y="604"/>
                    <a:pt x="344" y="601"/>
                  </a:cubicBezTo>
                  <a:cubicBezTo>
                    <a:pt x="511" y="601"/>
                    <a:pt x="811" y="67"/>
                    <a:pt x="511"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7">
              <a:extLst>
                <a:ext uri="{FF2B5EF4-FFF2-40B4-BE49-F238E27FC236}">
                  <a16:creationId xmlns:a16="http://schemas.microsoft.com/office/drawing/2014/main" id="{11EBEB79-BBA8-6E6F-00DF-405188A0A93E}"/>
                </a:ext>
              </a:extLst>
            </p:cNvPr>
            <p:cNvSpPr/>
            <p:nvPr/>
          </p:nvSpPr>
          <p:spPr>
            <a:xfrm>
              <a:off x="-4985690" y="1246966"/>
              <a:ext cx="59536" cy="38513"/>
            </a:xfrm>
            <a:custGeom>
              <a:avLst/>
              <a:gdLst/>
              <a:ahLst/>
              <a:cxnLst/>
              <a:rect l="l" t="t" r="r" b="b"/>
              <a:pathLst>
                <a:path w="1702" h="1101" extrusionOk="0">
                  <a:moveTo>
                    <a:pt x="734" y="0"/>
                  </a:moveTo>
                  <a:cubicBezTo>
                    <a:pt x="467" y="34"/>
                    <a:pt x="0" y="467"/>
                    <a:pt x="267" y="867"/>
                  </a:cubicBezTo>
                  <a:cubicBezTo>
                    <a:pt x="334" y="1001"/>
                    <a:pt x="501" y="1101"/>
                    <a:pt x="668" y="1101"/>
                  </a:cubicBezTo>
                  <a:cubicBezTo>
                    <a:pt x="901" y="1068"/>
                    <a:pt x="1168" y="1001"/>
                    <a:pt x="1401" y="934"/>
                  </a:cubicBezTo>
                  <a:cubicBezTo>
                    <a:pt x="1702" y="867"/>
                    <a:pt x="1635" y="434"/>
                    <a:pt x="1468" y="200"/>
                  </a:cubicBezTo>
                  <a:cubicBezTo>
                    <a:pt x="1368" y="67"/>
                    <a:pt x="1201" y="0"/>
                    <a:pt x="106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7">
              <a:extLst>
                <a:ext uri="{FF2B5EF4-FFF2-40B4-BE49-F238E27FC236}">
                  <a16:creationId xmlns:a16="http://schemas.microsoft.com/office/drawing/2014/main" id="{CCEEF7E0-F7E2-5294-3455-08C7F73D0691}"/>
                </a:ext>
              </a:extLst>
            </p:cNvPr>
            <p:cNvSpPr/>
            <p:nvPr/>
          </p:nvSpPr>
          <p:spPr>
            <a:xfrm>
              <a:off x="-5170034" y="1329798"/>
              <a:ext cx="135373" cy="84057"/>
            </a:xfrm>
            <a:custGeom>
              <a:avLst/>
              <a:gdLst/>
              <a:ahLst/>
              <a:cxnLst/>
              <a:rect l="l" t="t" r="r" b="b"/>
              <a:pathLst>
                <a:path w="3870" h="2403" extrusionOk="0">
                  <a:moveTo>
                    <a:pt x="1234" y="1"/>
                  </a:moveTo>
                  <a:cubicBezTo>
                    <a:pt x="934" y="1"/>
                    <a:pt x="701" y="201"/>
                    <a:pt x="701" y="501"/>
                  </a:cubicBezTo>
                  <a:cubicBezTo>
                    <a:pt x="667" y="935"/>
                    <a:pt x="434" y="834"/>
                    <a:pt x="567" y="1235"/>
                  </a:cubicBezTo>
                  <a:cubicBezTo>
                    <a:pt x="667" y="1668"/>
                    <a:pt x="0" y="1768"/>
                    <a:pt x="100" y="1969"/>
                  </a:cubicBezTo>
                  <a:cubicBezTo>
                    <a:pt x="100" y="2035"/>
                    <a:pt x="133" y="2069"/>
                    <a:pt x="200" y="2069"/>
                  </a:cubicBezTo>
                  <a:cubicBezTo>
                    <a:pt x="211" y="2072"/>
                    <a:pt x="224" y="2074"/>
                    <a:pt x="239" y="2074"/>
                  </a:cubicBezTo>
                  <a:cubicBezTo>
                    <a:pt x="359" y="2074"/>
                    <a:pt x="589" y="1969"/>
                    <a:pt x="767" y="1969"/>
                  </a:cubicBezTo>
                  <a:cubicBezTo>
                    <a:pt x="1067" y="1969"/>
                    <a:pt x="701" y="2369"/>
                    <a:pt x="1067" y="2402"/>
                  </a:cubicBezTo>
                  <a:cubicBezTo>
                    <a:pt x="1434" y="2369"/>
                    <a:pt x="1768" y="2169"/>
                    <a:pt x="2001" y="1902"/>
                  </a:cubicBezTo>
                  <a:cubicBezTo>
                    <a:pt x="2068" y="1768"/>
                    <a:pt x="2202" y="1702"/>
                    <a:pt x="2368" y="1702"/>
                  </a:cubicBezTo>
                  <a:cubicBezTo>
                    <a:pt x="2468" y="1735"/>
                    <a:pt x="2602" y="1768"/>
                    <a:pt x="2702" y="1869"/>
                  </a:cubicBezTo>
                  <a:cubicBezTo>
                    <a:pt x="2902" y="2002"/>
                    <a:pt x="3136" y="2069"/>
                    <a:pt x="3369" y="2069"/>
                  </a:cubicBezTo>
                  <a:cubicBezTo>
                    <a:pt x="3603" y="2069"/>
                    <a:pt x="3803" y="2002"/>
                    <a:pt x="3836" y="1902"/>
                  </a:cubicBezTo>
                  <a:cubicBezTo>
                    <a:pt x="3869" y="1635"/>
                    <a:pt x="3036" y="1535"/>
                    <a:pt x="3069" y="1268"/>
                  </a:cubicBezTo>
                  <a:cubicBezTo>
                    <a:pt x="3136" y="1001"/>
                    <a:pt x="2268" y="801"/>
                    <a:pt x="2001" y="634"/>
                  </a:cubicBezTo>
                  <a:cubicBezTo>
                    <a:pt x="1735" y="468"/>
                    <a:pt x="1301" y="401"/>
                    <a:pt x="1301" y="134"/>
                  </a:cubicBezTo>
                  <a:cubicBezTo>
                    <a:pt x="1334" y="67"/>
                    <a:pt x="1268" y="1"/>
                    <a:pt x="1234"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7">
              <a:extLst>
                <a:ext uri="{FF2B5EF4-FFF2-40B4-BE49-F238E27FC236}">
                  <a16:creationId xmlns:a16="http://schemas.microsoft.com/office/drawing/2014/main" id="{AC0E7AC0-36BD-ACBA-08F9-B8277F176273}"/>
                </a:ext>
              </a:extLst>
            </p:cNvPr>
            <p:cNvSpPr/>
            <p:nvPr/>
          </p:nvSpPr>
          <p:spPr>
            <a:xfrm>
              <a:off x="-5111198" y="1419592"/>
              <a:ext cx="48377" cy="24801"/>
            </a:xfrm>
            <a:custGeom>
              <a:avLst/>
              <a:gdLst/>
              <a:ahLst/>
              <a:cxnLst/>
              <a:rect l="l" t="t" r="r" b="b"/>
              <a:pathLst>
                <a:path w="1383" h="709" extrusionOk="0">
                  <a:moveTo>
                    <a:pt x="1218" y="0"/>
                  </a:moveTo>
                  <a:cubicBezTo>
                    <a:pt x="884" y="0"/>
                    <a:pt x="1" y="412"/>
                    <a:pt x="386" y="669"/>
                  </a:cubicBezTo>
                  <a:cubicBezTo>
                    <a:pt x="420" y="703"/>
                    <a:pt x="486" y="703"/>
                    <a:pt x="553" y="703"/>
                  </a:cubicBezTo>
                  <a:cubicBezTo>
                    <a:pt x="574" y="706"/>
                    <a:pt x="596" y="708"/>
                    <a:pt x="618" y="708"/>
                  </a:cubicBezTo>
                  <a:cubicBezTo>
                    <a:pt x="973" y="708"/>
                    <a:pt x="1383" y="226"/>
                    <a:pt x="1320" y="69"/>
                  </a:cubicBezTo>
                  <a:cubicBezTo>
                    <a:pt x="1320" y="35"/>
                    <a:pt x="1287" y="2"/>
                    <a:pt x="1253" y="2"/>
                  </a:cubicBezTo>
                  <a:cubicBezTo>
                    <a:pt x="1242" y="1"/>
                    <a:pt x="1231" y="0"/>
                    <a:pt x="1218"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7">
              <a:extLst>
                <a:ext uri="{FF2B5EF4-FFF2-40B4-BE49-F238E27FC236}">
                  <a16:creationId xmlns:a16="http://schemas.microsoft.com/office/drawing/2014/main" id="{683029FF-B9F8-47CE-2337-E9B8C1AC3BBC}"/>
                </a:ext>
              </a:extLst>
            </p:cNvPr>
            <p:cNvSpPr/>
            <p:nvPr/>
          </p:nvSpPr>
          <p:spPr>
            <a:xfrm>
              <a:off x="-6040512" y="972128"/>
              <a:ext cx="1401404" cy="1485146"/>
            </a:xfrm>
            <a:custGeom>
              <a:avLst/>
              <a:gdLst/>
              <a:ahLst/>
              <a:cxnLst/>
              <a:rect l="l" t="t" r="r" b="b"/>
              <a:pathLst>
                <a:path w="40063" h="42457" extrusionOk="0">
                  <a:moveTo>
                    <a:pt x="12136" y="0"/>
                  </a:moveTo>
                  <a:cubicBezTo>
                    <a:pt x="11156" y="0"/>
                    <a:pt x="10239" y="625"/>
                    <a:pt x="9908" y="1619"/>
                  </a:cubicBezTo>
                  <a:lnTo>
                    <a:pt x="368" y="30707"/>
                  </a:lnTo>
                  <a:cubicBezTo>
                    <a:pt x="1" y="31874"/>
                    <a:pt x="568" y="33142"/>
                    <a:pt x="1735" y="33609"/>
                  </a:cubicBezTo>
                  <a:lnTo>
                    <a:pt x="22850" y="42282"/>
                  </a:lnTo>
                  <a:cubicBezTo>
                    <a:pt x="23146" y="42400"/>
                    <a:pt x="23451" y="42456"/>
                    <a:pt x="23749" y="42456"/>
                  </a:cubicBezTo>
                  <a:cubicBezTo>
                    <a:pt x="24628" y="42456"/>
                    <a:pt x="25454" y="41969"/>
                    <a:pt x="25852" y="41148"/>
                  </a:cubicBezTo>
                  <a:lnTo>
                    <a:pt x="39462" y="13728"/>
                  </a:lnTo>
                  <a:cubicBezTo>
                    <a:pt x="40063" y="12494"/>
                    <a:pt x="39495" y="11026"/>
                    <a:pt x="38228" y="10492"/>
                  </a:cubicBezTo>
                  <a:lnTo>
                    <a:pt x="13043" y="185"/>
                  </a:lnTo>
                  <a:cubicBezTo>
                    <a:pt x="12745" y="59"/>
                    <a:pt x="12437" y="0"/>
                    <a:pt x="12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7">
              <a:extLst>
                <a:ext uri="{FF2B5EF4-FFF2-40B4-BE49-F238E27FC236}">
                  <a16:creationId xmlns:a16="http://schemas.microsoft.com/office/drawing/2014/main" id="{552230AE-EED1-2565-27B4-53893FA89747}"/>
                </a:ext>
              </a:extLst>
            </p:cNvPr>
            <p:cNvSpPr/>
            <p:nvPr/>
          </p:nvSpPr>
          <p:spPr>
            <a:xfrm>
              <a:off x="-5760461" y="1183232"/>
              <a:ext cx="927670" cy="754169"/>
            </a:xfrm>
            <a:custGeom>
              <a:avLst/>
              <a:gdLst/>
              <a:ahLst/>
              <a:cxnLst/>
              <a:rect l="l" t="t" r="r" b="b"/>
              <a:pathLst>
                <a:path w="26520" h="21560" extrusionOk="0">
                  <a:moveTo>
                    <a:pt x="5634" y="0"/>
                  </a:moveTo>
                  <a:cubicBezTo>
                    <a:pt x="4898" y="0"/>
                    <a:pt x="4203" y="464"/>
                    <a:pt x="3970" y="1188"/>
                  </a:cubicBezTo>
                  <a:lnTo>
                    <a:pt x="301" y="12096"/>
                  </a:lnTo>
                  <a:cubicBezTo>
                    <a:pt x="0" y="12963"/>
                    <a:pt x="434" y="13897"/>
                    <a:pt x="1268" y="14264"/>
                  </a:cubicBezTo>
                  <a:lnTo>
                    <a:pt x="18814" y="21436"/>
                  </a:lnTo>
                  <a:cubicBezTo>
                    <a:pt x="19022" y="21520"/>
                    <a:pt x="19239" y="21559"/>
                    <a:pt x="19453" y="21559"/>
                  </a:cubicBezTo>
                  <a:cubicBezTo>
                    <a:pt x="20096" y="21559"/>
                    <a:pt x="20715" y="21203"/>
                    <a:pt x="21015" y="20602"/>
                  </a:cubicBezTo>
                  <a:lnTo>
                    <a:pt x="26052" y="10262"/>
                  </a:lnTo>
                  <a:cubicBezTo>
                    <a:pt x="26519" y="9328"/>
                    <a:pt x="26086" y="8260"/>
                    <a:pt x="25152" y="7860"/>
                  </a:cubicBezTo>
                  <a:lnTo>
                    <a:pt x="6271" y="121"/>
                  </a:lnTo>
                  <a:cubicBezTo>
                    <a:pt x="6062" y="39"/>
                    <a:pt x="5846" y="0"/>
                    <a:pt x="5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7">
              <a:extLst>
                <a:ext uri="{FF2B5EF4-FFF2-40B4-BE49-F238E27FC236}">
                  <a16:creationId xmlns:a16="http://schemas.microsoft.com/office/drawing/2014/main" id="{FC1F0522-58EE-4343-23AD-413898933B44}"/>
                </a:ext>
              </a:extLst>
            </p:cNvPr>
            <p:cNvSpPr/>
            <p:nvPr/>
          </p:nvSpPr>
          <p:spPr>
            <a:xfrm>
              <a:off x="-5649610" y="1299471"/>
              <a:ext cx="550760" cy="479611"/>
            </a:xfrm>
            <a:custGeom>
              <a:avLst/>
              <a:gdLst/>
              <a:ahLst/>
              <a:cxnLst/>
              <a:rect l="l" t="t" r="r" b="b"/>
              <a:pathLst>
                <a:path w="15745" h="13711" extrusionOk="0">
                  <a:moveTo>
                    <a:pt x="10875" y="0"/>
                  </a:moveTo>
                  <a:lnTo>
                    <a:pt x="0" y="11709"/>
                  </a:lnTo>
                  <a:lnTo>
                    <a:pt x="4870" y="13710"/>
                  </a:lnTo>
                  <a:lnTo>
                    <a:pt x="15745" y="2002"/>
                  </a:lnTo>
                  <a:lnTo>
                    <a:pt x="10875" y="0"/>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7">
              <a:extLst>
                <a:ext uri="{FF2B5EF4-FFF2-40B4-BE49-F238E27FC236}">
                  <a16:creationId xmlns:a16="http://schemas.microsoft.com/office/drawing/2014/main" id="{36A5AD30-0ED6-795E-6D2D-631AD9D71F29}"/>
                </a:ext>
              </a:extLst>
            </p:cNvPr>
            <p:cNvSpPr/>
            <p:nvPr/>
          </p:nvSpPr>
          <p:spPr>
            <a:xfrm>
              <a:off x="-5408073" y="1398639"/>
              <a:ext cx="490105" cy="453935"/>
            </a:xfrm>
            <a:custGeom>
              <a:avLst/>
              <a:gdLst/>
              <a:ahLst/>
              <a:cxnLst/>
              <a:rect l="l" t="t" r="r" b="b"/>
              <a:pathLst>
                <a:path w="14011" h="12977" extrusionOk="0">
                  <a:moveTo>
                    <a:pt x="10875" y="1"/>
                  </a:moveTo>
                  <a:lnTo>
                    <a:pt x="0" y="11709"/>
                  </a:lnTo>
                  <a:lnTo>
                    <a:pt x="3136" y="12977"/>
                  </a:lnTo>
                  <a:lnTo>
                    <a:pt x="14010" y="1268"/>
                  </a:lnTo>
                  <a:lnTo>
                    <a:pt x="10875" y="1"/>
                  </a:lnTo>
                  <a:close/>
                </a:path>
              </a:pathLst>
            </a:custGeom>
            <a:solidFill>
              <a:srgbClr val="798EF6">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7">
              <a:extLst>
                <a:ext uri="{FF2B5EF4-FFF2-40B4-BE49-F238E27FC236}">
                  <a16:creationId xmlns:a16="http://schemas.microsoft.com/office/drawing/2014/main" id="{05262E2A-826A-E17D-98A1-C3CBD93A0A45}"/>
                </a:ext>
              </a:extLst>
            </p:cNvPr>
            <p:cNvSpPr/>
            <p:nvPr/>
          </p:nvSpPr>
          <p:spPr>
            <a:xfrm>
              <a:off x="-5632120" y="1905044"/>
              <a:ext cx="262560" cy="252066"/>
            </a:xfrm>
            <a:custGeom>
              <a:avLst/>
              <a:gdLst/>
              <a:ahLst/>
              <a:cxnLst/>
              <a:rect l="l" t="t" r="r" b="b"/>
              <a:pathLst>
                <a:path w="7506" h="7206" extrusionOk="0">
                  <a:moveTo>
                    <a:pt x="2035" y="1"/>
                  </a:moveTo>
                  <a:lnTo>
                    <a:pt x="1" y="4971"/>
                  </a:lnTo>
                  <a:lnTo>
                    <a:pt x="5471" y="7206"/>
                  </a:lnTo>
                  <a:lnTo>
                    <a:pt x="7506" y="2236"/>
                  </a:lnTo>
                  <a:lnTo>
                    <a:pt x="20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7">
              <a:extLst>
                <a:ext uri="{FF2B5EF4-FFF2-40B4-BE49-F238E27FC236}">
                  <a16:creationId xmlns:a16="http://schemas.microsoft.com/office/drawing/2014/main" id="{F4198C07-BC63-0FC3-6828-7F4BDD30B661}"/>
                </a:ext>
              </a:extLst>
            </p:cNvPr>
            <p:cNvSpPr/>
            <p:nvPr/>
          </p:nvSpPr>
          <p:spPr>
            <a:xfrm>
              <a:off x="-5385931" y="2006556"/>
              <a:ext cx="271935" cy="248988"/>
            </a:xfrm>
            <a:custGeom>
              <a:avLst/>
              <a:gdLst/>
              <a:ahLst/>
              <a:cxnLst/>
              <a:rect l="l" t="t" r="r" b="b"/>
              <a:pathLst>
                <a:path w="7774" h="7118" extrusionOk="0">
                  <a:moveTo>
                    <a:pt x="2036" y="1"/>
                  </a:moveTo>
                  <a:lnTo>
                    <a:pt x="1" y="4938"/>
                  </a:lnTo>
                  <a:lnTo>
                    <a:pt x="5171" y="7072"/>
                  </a:lnTo>
                  <a:cubicBezTo>
                    <a:pt x="5255" y="7103"/>
                    <a:pt x="5344" y="7118"/>
                    <a:pt x="5433" y="7118"/>
                  </a:cubicBezTo>
                  <a:cubicBezTo>
                    <a:pt x="5734" y="7118"/>
                    <a:pt x="6036" y="6948"/>
                    <a:pt x="6139" y="6639"/>
                  </a:cubicBezTo>
                  <a:lnTo>
                    <a:pt x="7606" y="3070"/>
                  </a:lnTo>
                  <a:cubicBezTo>
                    <a:pt x="7773" y="2703"/>
                    <a:pt x="7573" y="2269"/>
                    <a:pt x="7206" y="2102"/>
                  </a:cubicBezTo>
                  <a:lnTo>
                    <a:pt x="2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117">
              <a:extLst>
                <a:ext uri="{FF2B5EF4-FFF2-40B4-BE49-F238E27FC236}">
                  <a16:creationId xmlns:a16="http://schemas.microsoft.com/office/drawing/2014/main" id="{BD0AC0CE-E470-74BE-4142-5C2F32B1DF1B}"/>
                </a:ext>
              </a:extLst>
            </p:cNvPr>
            <p:cNvSpPr/>
            <p:nvPr/>
          </p:nvSpPr>
          <p:spPr>
            <a:xfrm>
              <a:off x="-5886495" y="1807135"/>
              <a:ext cx="270745" cy="249652"/>
            </a:xfrm>
            <a:custGeom>
              <a:avLst/>
              <a:gdLst/>
              <a:ahLst/>
              <a:cxnLst/>
              <a:rect l="l" t="t" r="r" b="b"/>
              <a:pathLst>
                <a:path w="7740" h="7137" extrusionOk="0">
                  <a:moveTo>
                    <a:pt x="2289" y="0"/>
                  </a:moveTo>
                  <a:cubicBezTo>
                    <a:pt x="1995" y="0"/>
                    <a:pt x="1725" y="168"/>
                    <a:pt x="1602" y="465"/>
                  </a:cubicBezTo>
                  <a:lnTo>
                    <a:pt x="134" y="4034"/>
                  </a:lnTo>
                  <a:cubicBezTo>
                    <a:pt x="1" y="4401"/>
                    <a:pt x="168" y="4868"/>
                    <a:pt x="568" y="5001"/>
                  </a:cubicBezTo>
                  <a:lnTo>
                    <a:pt x="5738" y="7136"/>
                  </a:lnTo>
                  <a:lnTo>
                    <a:pt x="7740" y="2166"/>
                  </a:lnTo>
                  <a:lnTo>
                    <a:pt x="2603" y="64"/>
                  </a:lnTo>
                  <a:cubicBezTo>
                    <a:pt x="2498" y="21"/>
                    <a:pt x="2392" y="0"/>
                    <a:pt x="2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7">
              <a:extLst>
                <a:ext uri="{FF2B5EF4-FFF2-40B4-BE49-F238E27FC236}">
                  <a16:creationId xmlns:a16="http://schemas.microsoft.com/office/drawing/2014/main" id="{A4DABA27-6510-3F1D-4478-70A6D78BA2F8}"/>
                </a:ext>
              </a:extLst>
            </p:cNvPr>
            <p:cNvSpPr/>
            <p:nvPr/>
          </p:nvSpPr>
          <p:spPr>
            <a:xfrm>
              <a:off x="-5305407" y="1103443"/>
              <a:ext cx="297575" cy="175040"/>
            </a:xfrm>
            <a:custGeom>
              <a:avLst/>
              <a:gdLst/>
              <a:ahLst/>
              <a:cxnLst/>
              <a:rect l="l" t="t" r="r" b="b"/>
              <a:pathLst>
                <a:path w="8507" h="5004" extrusionOk="0">
                  <a:moveTo>
                    <a:pt x="734" y="0"/>
                  </a:moveTo>
                  <a:lnTo>
                    <a:pt x="1" y="1802"/>
                  </a:lnTo>
                  <a:lnTo>
                    <a:pt x="7773" y="5004"/>
                  </a:lnTo>
                  <a:lnTo>
                    <a:pt x="8507" y="3203"/>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7">
              <a:extLst>
                <a:ext uri="{FF2B5EF4-FFF2-40B4-BE49-F238E27FC236}">
                  <a16:creationId xmlns:a16="http://schemas.microsoft.com/office/drawing/2014/main" id="{48DE2A71-7574-1E93-F9CC-6B39CB0CE94A}"/>
                </a:ext>
              </a:extLst>
            </p:cNvPr>
            <p:cNvSpPr/>
            <p:nvPr/>
          </p:nvSpPr>
          <p:spPr>
            <a:xfrm>
              <a:off x="-5238910" y="733529"/>
              <a:ext cx="350115" cy="464464"/>
            </a:xfrm>
            <a:custGeom>
              <a:avLst/>
              <a:gdLst/>
              <a:ahLst/>
              <a:cxnLst/>
              <a:rect l="l" t="t" r="r" b="b"/>
              <a:pathLst>
                <a:path w="10009" h="13278" extrusionOk="0">
                  <a:moveTo>
                    <a:pt x="4538" y="1"/>
                  </a:moveTo>
                  <a:lnTo>
                    <a:pt x="1" y="11042"/>
                  </a:lnTo>
                  <a:lnTo>
                    <a:pt x="5472" y="13277"/>
                  </a:lnTo>
                  <a:lnTo>
                    <a:pt x="10008" y="2236"/>
                  </a:lnTo>
                  <a:lnTo>
                    <a:pt x="4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8" name="Google Shape;4598;p117">
            <a:extLst>
              <a:ext uri="{FF2B5EF4-FFF2-40B4-BE49-F238E27FC236}">
                <a16:creationId xmlns:a16="http://schemas.microsoft.com/office/drawing/2014/main" id="{A4719544-4AE7-5EEC-8A4E-36C03F49189D}"/>
              </a:ext>
            </a:extLst>
          </p:cNvPr>
          <p:cNvSpPr/>
          <p:nvPr/>
        </p:nvSpPr>
        <p:spPr>
          <a:xfrm flipH="1">
            <a:off x="8543942" y="3447970"/>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9" name="Google Shape;4599;p117">
            <a:extLst>
              <a:ext uri="{FF2B5EF4-FFF2-40B4-BE49-F238E27FC236}">
                <a16:creationId xmlns:a16="http://schemas.microsoft.com/office/drawing/2014/main" id="{C6FF2483-E015-74E9-A1AC-C5F680353B03}"/>
              </a:ext>
            </a:extLst>
          </p:cNvPr>
          <p:cNvGrpSpPr/>
          <p:nvPr/>
        </p:nvGrpSpPr>
        <p:grpSpPr>
          <a:xfrm rot="-5400000">
            <a:off x="7201158" y="765264"/>
            <a:ext cx="1456264" cy="2484120"/>
            <a:chOff x="6358316" y="756641"/>
            <a:chExt cx="1667923" cy="4618010"/>
          </a:xfrm>
        </p:grpSpPr>
        <p:grpSp>
          <p:nvGrpSpPr>
            <p:cNvPr id="4600" name="Google Shape;4600;p117">
              <a:extLst>
                <a:ext uri="{FF2B5EF4-FFF2-40B4-BE49-F238E27FC236}">
                  <a16:creationId xmlns:a16="http://schemas.microsoft.com/office/drawing/2014/main" id="{BB5F12B6-DAC7-F374-77D5-989146DFA64A}"/>
                </a:ext>
              </a:extLst>
            </p:cNvPr>
            <p:cNvGrpSpPr/>
            <p:nvPr/>
          </p:nvGrpSpPr>
          <p:grpSpPr>
            <a:xfrm flipH="1">
              <a:off x="6363558" y="756641"/>
              <a:ext cx="1662681" cy="4618010"/>
              <a:chOff x="1183630" y="885542"/>
              <a:chExt cx="1787637" cy="4965068"/>
            </a:xfrm>
          </p:grpSpPr>
          <p:sp>
            <p:nvSpPr>
              <p:cNvPr id="4601" name="Google Shape;4601;p117">
                <a:extLst>
                  <a:ext uri="{FF2B5EF4-FFF2-40B4-BE49-F238E27FC236}">
                    <a16:creationId xmlns:a16="http://schemas.microsoft.com/office/drawing/2014/main" id="{120E6D09-7F49-524F-CE90-B0F7F9017BB5}"/>
                  </a:ext>
                </a:extLst>
              </p:cNvPr>
              <p:cNvSpPr/>
              <p:nvPr/>
            </p:nvSpPr>
            <p:spPr>
              <a:xfrm>
                <a:off x="2034070" y="2216492"/>
                <a:ext cx="21870" cy="32758"/>
              </a:xfrm>
              <a:custGeom>
                <a:avLst/>
                <a:gdLst/>
                <a:ahLst/>
                <a:cxnLst/>
                <a:rect l="l" t="t" r="r" b="b"/>
                <a:pathLst>
                  <a:path w="695" h="1041" extrusionOk="0">
                    <a:moveTo>
                      <a:pt x="537" y="1"/>
                    </a:moveTo>
                    <a:cubicBezTo>
                      <a:pt x="459" y="1"/>
                      <a:pt x="441" y="153"/>
                      <a:pt x="228" y="305"/>
                    </a:cubicBezTo>
                    <a:cubicBezTo>
                      <a:pt x="0" y="435"/>
                      <a:pt x="216" y="1040"/>
                      <a:pt x="443" y="1040"/>
                    </a:cubicBezTo>
                    <a:cubicBezTo>
                      <a:pt x="449" y="1040"/>
                      <a:pt x="455" y="1040"/>
                      <a:pt x="461" y="1039"/>
                    </a:cubicBezTo>
                    <a:cubicBezTo>
                      <a:pt x="695" y="972"/>
                      <a:pt x="661" y="5"/>
                      <a:pt x="561" y="5"/>
                    </a:cubicBezTo>
                    <a:cubicBezTo>
                      <a:pt x="552" y="2"/>
                      <a:pt x="545" y="1"/>
                      <a:pt x="53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7">
                <a:extLst>
                  <a:ext uri="{FF2B5EF4-FFF2-40B4-BE49-F238E27FC236}">
                    <a16:creationId xmlns:a16="http://schemas.microsoft.com/office/drawing/2014/main" id="{F83F5139-A5CA-37FF-DE81-F0366F4D4292}"/>
                  </a:ext>
                </a:extLst>
              </p:cNvPr>
              <p:cNvSpPr/>
              <p:nvPr/>
            </p:nvSpPr>
            <p:spPr>
              <a:xfrm>
                <a:off x="1927616" y="2281850"/>
                <a:ext cx="18755" cy="11423"/>
              </a:xfrm>
              <a:custGeom>
                <a:avLst/>
                <a:gdLst/>
                <a:ahLst/>
                <a:cxnLst/>
                <a:rect l="l" t="t" r="r" b="b"/>
                <a:pathLst>
                  <a:path w="596" h="363" extrusionOk="0">
                    <a:moveTo>
                      <a:pt x="447" y="0"/>
                    </a:moveTo>
                    <a:cubicBezTo>
                      <a:pt x="273" y="0"/>
                      <a:pt x="1" y="214"/>
                      <a:pt x="75" y="263"/>
                    </a:cubicBezTo>
                    <a:cubicBezTo>
                      <a:pt x="179" y="328"/>
                      <a:pt x="284" y="363"/>
                      <a:pt x="370" y="363"/>
                    </a:cubicBezTo>
                    <a:cubicBezTo>
                      <a:pt x="504" y="363"/>
                      <a:pt x="595" y="279"/>
                      <a:pt x="575" y="96"/>
                    </a:cubicBezTo>
                    <a:cubicBezTo>
                      <a:pt x="558" y="27"/>
                      <a:pt x="509" y="0"/>
                      <a:pt x="447"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7">
                <a:extLst>
                  <a:ext uri="{FF2B5EF4-FFF2-40B4-BE49-F238E27FC236}">
                    <a16:creationId xmlns:a16="http://schemas.microsoft.com/office/drawing/2014/main" id="{7FA94DC9-91F5-0917-964D-4CEC37F262D5}"/>
                  </a:ext>
                </a:extLst>
              </p:cNvPr>
              <p:cNvSpPr/>
              <p:nvPr/>
            </p:nvSpPr>
            <p:spPr>
              <a:xfrm>
                <a:off x="2284615" y="2367536"/>
                <a:ext cx="52551" cy="11958"/>
              </a:xfrm>
              <a:custGeom>
                <a:avLst/>
                <a:gdLst/>
                <a:ahLst/>
                <a:cxnLst/>
                <a:rect l="l" t="t" r="r" b="b"/>
                <a:pathLst>
                  <a:path w="1670" h="380" extrusionOk="0">
                    <a:moveTo>
                      <a:pt x="315" y="1"/>
                    </a:moveTo>
                    <a:cubicBezTo>
                      <a:pt x="161" y="1"/>
                      <a:pt x="0" y="149"/>
                      <a:pt x="105" y="175"/>
                    </a:cubicBezTo>
                    <a:cubicBezTo>
                      <a:pt x="371" y="275"/>
                      <a:pt x="638" y="342"/>
                      <a:pt x="905" y="375"/>
                    </a:cubicBezTo>
                    <a:cubicBezTo>
                      <a:pt x="935" y="378"/>
                      <a:pt x="966" y="380"/>
                      <a:pt x="996" y="380"/>
                    </a:cubicBezTo>
                    <a:cubicBezTo>
                      <a:pt x="1312" y="380"/>
                      <a:pt x="1669" y="236"/>
                      <a:pt x="1639" y="175"/>
                    </a:cubicBezTo>
                    <a:cubicBezTo>
                      <a:pt x="1639" y="146"/>
                      <a:pt x="1622" y="136"/>
                      <a:pt x="1594" y="136"/>
                    </a:cubicBezTo>
                    <a:cubicBezTo>
                      <a:pt x="1547" y="136"/>
                      <a:pt x="1472" y="161"/>
                      <a:pt x="1400" y="161"/>
                    </a:cubicBezTo>
                    <a:cubicBezTo>
                      <a:pt x="1367" y="161"/>
                      <a:pt x="1335" y="156"/>
                      <a:pt x="1305" y="142"/>
                    </a:cubicBezTo>
                    <a:cubicBezTo>
                      <a:pt x="1261" y="108"/>
                      <a:pt x="1168" y="101"/>
                      <a:pt x="1058" y="101"/>
                    </a:cubicBezTo>
                    <a:cubicBezTo>
                      <a:pt x="970" y="101"/>
                      <a:pt x="871" y="106"/>
                      <a:pt x="777" y="106"/>
                    </a:cubicBezTo>
                    <a:cubicBezTo>
                      <a:pt x="636" y="106"/>
                      <a:pt x="505" y="95"/>
                      <a:pt x="438" y="42"/>
                    </a:cubicBezTo>
                    <a:cubicBezTo>
                      <a:pt x="402" y="13"/>
                      <a:pt x="359" y="1"/>
                      <a:pt x="31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7">
                <a:extLst>
                  <a:ext uri="{FF2B5EF4-FFF2-40B4-BE49-F238E27FC236}">
                    <a16:creationId xmlns:a16="http://schemas.microsoft.com/office/drawing/2014/main" id="{1D6F8F00-B8C8-9CBF-4814-CF7FA855109A}"/>
                  </a:ext>
                </a:extLst>
              </p:cNvPr>
              <p:cNvSpPr/>
              <p:nvPr/>
            </p:nvSpPr>
            <p:spPr>
              <a:xfrm>
                <a:off x="2435879" y="2363508"/>
                <a:ext cx="44652" cy="22814"/>
              </a:xfrm>
              <a:custGeom>
                <a:avLst/>
                <a:gdLst/>
                <a:ahLst/>
                <a:cxnLst/>
                <a:rect l="l" t="t" r="r" b="b"/>
                <a:pathLst>
                  <a:path w="1419" h="725" extrusionOk="0">
                    <a:moveTo>
                      <a:pt x="1355" y="0"/>
                    </a:moveTo>
                    <a:cubicBezTo>
                      <a:pt x="1333" y="0"/>
                      <a:pt x="1303" y="11"/>
                      <a:pt x="1268" y="36"/>
                    </a:cubicBezTo>
                    <a:cubicBezTo>
                      <a:pt x="1035" y="203"/>
                      <a:pt x="768" y="270"/>
                      <a:pt x="501" y="270"/>
                    </a:cubicBezTo>
                    <a:cubicBezTo>
                      <a:pt x="134" y="270"/>
                      <a:pt x="1" y="537"/>
                      <a:pt x="234" y="670"/>
                    </a:cubicBezTo>
                    <a:cubicBezTo>
                      <a:pt x="304" y="709"/>
                      <a:pt x="382" y="724"/>
                      <a:pt x="462" y="724"/>
                    </a:cubicBezTo>
                    <a:cubicBezTo>
                      <a:pt x="726" y="724"/>
                      <a:pt x="1002" y="555"/>
                      <a:pt x="1002" y="503"/>
                    </a:cubicBezTo>
                    <a:cubicBezTo>
                      <a:pt x="1002" y="403"/>
                      <a:pt x="1102" y="203"/>
                      <a:pt x="1268" y="136"/>
                    </a:cubicBezTo>
                    <a:cubicBezTo>
                      <a:pt x="1417" y="87"/>
                      <a:pt x="1419" y="0"/>
                      <a:pt x="1355"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7">
                <a:extLst>
                  <a:ext uri="{FF2B5EF4-FFF2-40B4-BE49-F238E27FC236}">
                    <a16:creationId xmlns:a16="http://schemas.microsoft.com/office/drawing/2014/main" id="{7CCD2F4E-A2E9-786A-0088-31322EAE8A75}"/>
                  </a:ext>
                </a:extLst>
              </p:cNvPr>
              <p:cNvSpPr/>
              <p:nvPr/>
            </p:nvSpPr>
            <p:spPr>
              <a:xfrm>
                <a:off x="1704259" y="1937501"/>
                <a:ext cx="88203" cy="90217"/>
              </a:xfrm>
              <a:custGeom>
                <a:avLst/>
                <a:gdLst/>
                <a:ahLst/>
                <a:cxnLst/>
                <a:rect l="l" t="t" r="r" b="b"/>
                <a:pathLst>
                  <a:path w="2803" h="2867" extrusionOk="0">
                    <a:moveTo>
                      <a:pt x="2208" y="1"/>
                    </a:moveTo>
                    <a:cubicBezTo>
                      <a:pt x="2028" y="1"/>
                      <a:pt x="1848" y="198"/>
                      <a:pt x="1669" y="198"/>
                    </a:cubicBezTo>
                    <a:lnTo>
                      <a:pt x="1602" y="198"/>
                    </a:lnTo>
                    <a:cubicBezTo>
                      <a:pt x="1505" y="157"/>
                      <a:pt x="1397" y="132"/>
                      <a:pt x="1301" y="132"/>
                    </a:cubicBezTo>
                    <a:cubicBezTo>
                      <a:pt x="1166" y="132"/>
                      <a:pt x="1055" y="181"/>
                      <a:pt x="1035" y="298"/>
                    </a:cubicBezTo>
                    <a:cubicBezTo>
                      <a:pt x="1035" y="498"/>
                      <a:pt x="1302" y="432"/>
                      <a:pt x="1302" y="565"/>
                    </a:cubicBezTo>
                    <a:cubicBezTo>
                      <a:pt x="1302" y="698"/>
                      <a:pt x="1035" y="665"/>
                      <a:pt x="868" y="798"/>
                    </a:cubicBezTo>
                    <a:cubicBezTo>
                      <a:pt x="821" y="830"/>
                      <a:pt x="775" y="841"/>
                      <a:pt x="728" y="841"/>
                    </a:cubicBezTo>
                    <a:cubicBezTo>
                      <a:pt x="612" y="841"/>
                      <a:pt x="496" y="773"/>
                      <a:pt x="380" y="773"/>
                    </a:cubicBezTo>
                    <a:cubicBezTo>
                      <a:pt x="342" y="773"/>
                      <a:pt x="305" y="780"/>
                      <a:pt x="268" y="798"/>
                    </a:cubicBezTo>
                    <a:cubicBezTo>
                      <a:pt x="68" y="865"/>
                      <a:pt x="468" y="999"/>
                      <a:pt x="335" y="1199"/>
                    </a:cubicBezTo>
                    <a:cubicBezTo>
                      <a:pt x="201" y="1399"/>
                      <a:pt x="335" y="1399"/>
                      <a:pt x="601" y="1599"/>
                    </a:cubicBezTo>
                    <a:cubicBezTo>
                      <a:pt x="835" y="1799"/>
                      <a:pt x="435" y="1833"/>
                      <a:pt x="435" y="2066"/>
                    </a:cubicBezTo>
                    <a:cubicBezTo>
                      <a:pt x="435" y="2300"/>
                      <a:pt x="134" y="2266"/>
                      <a:pt x="68" y="2433"/>
                    </a:cubicBezTo>
                    <a:cubicBezTo>
                      <a:pt x="1" y="2566"/>
                      <a:pt x="335" y="2867"/>
                      <a:pt x="635" y="2867"/>
                    </a:cubicBezTo>
                    <a:cubicBezTo>
                      <a:pt x="968" y="2833"/>
                      <a:pt x="1302" y="2700"/>
                      <a:pt x="1569" y="2466"/>
                    </a:cubicBezTo>
                    <a:cubicBezTo>
                      <a:pt x="1667" y="2368"/>
                      <a:pt x="1752" y="2342"/>
                      <a:pt x="1832" y="2342"/>
                    </a:cubicBezTo>
                    <a:cubicBezTo>
                      <a:pt x="1919" y="2342"/>
                      <a:pt x="2000" y="2373"/>
                      <a:pt x="2086" y="2373"/>
                    </a:cubicBezTo>
                    <a:cubicBezTo>
                      <a:pt x="2134" y="2373"/>
                      <a:pt x="2183" y="2363"/>
                      <a:pt x="2236" y="2333"/>
                    </a:cubicBezTo>
                    <a:cubicBezTo>
                      <a:pt x="2503" y="2199"/>
                      <a:pt x="2336" y="1232"/>
                      <a:pt x="2236" y="1032"/>
                    </a:cubicBezTo>
                    <a:cubicBezTo>
                      <a:pt x="2236" y="1032"/>
                      <a:pt x="2236" y="999"/>
                      <a:pt x="2236" y="965"/>
                    </a:cubicBezTo>
                    <a:cubicBezTo>
                      <a:pt x="2269" y="865"/>
                      <a:pt x="2536" y="832"/>
                      <a:pt x="2670" y="698"/>
                    </a:cubicBezTo>
                    <a:cubicBezTo>
                      <a:pt x="2803" y="565"/>
                      <a:pt x="2569" y="265"/>
                      <a:pt x="2369" y="65"/>
                    </a:cubicBezTo>
                    <a:cubicBezTo>
                      <a:pt x="2315" y="18"/>
                      <a:pt x="2262" y="1"/>
                      <a:pt x="2208"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7">
                <a:extLst>
                  <a:ext uri="{FF2B5EF4-FFF2-40B4-BE49-F238E27FC236}">
                    <a16:creationId xmlns:a16="http://schemas.microsoft.com/office/drawing/2014/main" id="{E259DAF3-4F44-8C25-D7B9-CAE4E8818D57}"/>
                  </a:ext>
                </a:extLst>
              </p:cNvPr>
              <p:cNvSpPr/>
              <p:nvPr/>
            </p:nvSpPr>
            <p:spPr>
              <a:xfrm>
                <a:off x="1760303" y="1858329"/>
                <a:ext cx="18534" cy="16143"/>
              </a:xfrm>
              <a:custGeom>
                <a:avLst/>
                <a:gdLst/>
                <a:ahLst/>
                <a:cxnLst/>
                <a:rect l="l" t="t" r="r" b="b"/>
                <a:pathLst>
                  <a:path w="589" h="513" extrusionOk="0">
                    <a:moveTo>
                      <a:pt x="486" y="1"/>
                    </a:moveTo>
                    <a:cubicBezTo>
                      <a:pt x="330" y="1"/>
                      <a:pt x="1" y="512"/>
                      <a:pt x="155" y="512"/>
                    </a:cubicBezTo>
                    <a:cubicBezTo>
                      <a:pt x="288" y="512"/>
                      <a:pt x="588" y="112"/>
                      <a:pt x="522" y="12"/>
                    </a:cubicBezTo>
                    <a:cubicBezTo>
                      <a:pt x="511" y="4"/>
                      <a:pt x="500" y="1"/>
                      <a:pt x="486"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7">
                <a:extLst>
                  <a:ext uri="{FF2B5EF4-FFF2-40B4-BE49-F238E27FC236}">
                    <a16:creationId xmlns:a16="http://schemas.microsoft.com/office/drawing/2014/main" id="{93715603-6BCD-7F35-ECE7-D310A863E44E}"/>
                  </a:ext>
                </a:extLst>
              </p:cNvPr>
              <p:cNvSpPr/>
              <p:nvPr/>
            </p:nvSpPr>
            <p:spPr>
              <a:xfrm>
                <a:off x="1766219" y="1847410"/>
                <a:ext cx="154065" cy="215710"/>
              </a:xfrm>
              <a:custGeom>
                <a:avLst/>
                <a:gdLst/>
                <a:ahLst/>
                <a:cxnLst/>
                <a:rect l="l" t="t" r="r" b="b"/>
                <a:pathLst>
                  <a:path w="4896" h="6855" extrusionOk="0">
                    <a:moveTo>
                      <a:pt x="2055" y="1"/>
                    </a:moveTo>
                    <a:cubicBezTo>
                      <a:pt x="1988" y="1"/>
                      <a:pt x="1951" y="170"/>
                      <a:pt x="1868" y="226"/>
                    </a:cubicBezTo>
                    <a:cubicBezTo>
                      <a:pt x="1768" y="259"/>
                      <a:pt x="1668" y="276"/>
                      <a:pt x="1568" y="276"/>
                    </a:cubicBezTo>
                    <a:cubicBezTo>
                      <a:pt x="1468" y="276"/>
                      <a:pt x="1368" y="259"/>
                      <a:pt x="1268" y="226"/>
                    </a:cubicBezTo>
                    <a:cubicBezTo>
                      <a:pt x="1256" y="224"/>
                      <a:pt x="1245" y="224"/>
                      <a:pt x="1234" y="224"/>
                    </a:cubicBezTo>
                    <a:cubicBezTo>
                      <a:pt x="992" y="224"/>
                      <a:pt x="902" y="565"/>
                      <a:pt x="934" y="693"/>
                    </a:cubicBezTo>
                    <a:cubicBezTo>
                      <a:pt x="934" y="859"/>
                      <a:pt x="634" y="960"/>
                      <a:pt x="667" y="1093"/>
                    </a:cubicBezTo>
                    <a:cubicBezTo>
                      <a:pt x="719" y="1170"/>
                      <a:pt x="670" y="1248"/>
                      <a:pt x="600" y="1248"/>
                    </a:cubicBezTo>
                    <a:cubicBezTo>
                      <a:pt x="579" y="1248"/>
                      <a:pt x="556" y="1241"/>
                      <a:pt x="534" y="1226"/>
                    </a:cubicBezTo>
                    <a:cubicBezTo>
                      <a:pt x="483" y="1176"/>
                      <a:pt x="394" y="1048"/>
                      <a:pt x="281" y="1048"/>
                    </a:cubicBezTo>
                    <a:cubicBezTo>
                      <a:pt x="245" y="1048"/>
                      <a:pt x="207" y="1061"/>
                      <a:pt x="167" y="1093"/>
                    </a:cubicBezTo>
                    <a:cubicBezTo>
                      <a:pt x="0" y="1226"/>
                      <a:pt x="367" y="1393"/>
                      <a:pt x="600" y="1427"/>
                    </a:cubicBezTo>
                    <a:cubicBezTo>
                      <a:pt x="801" y="1460"/>
                      <a:pt x="434" y="1593"/>
                      <a:pt x="367" y="1860"/>
                    </a:cubicBezTo>
                    <a:cubicBezTo>
                      <a:pt x="334" y="2094"/>
                      <a:pt x="667" y="1960"/>
                      <a:pt x="667" y="2127"/>
                    </a:cubicBezTo>
                    <a:cubicBezTo>
                      <a:pt x="667" y="2294"/>
                      <a:pt x="200" y="2327"/>
                      <a:pt x="200" y="2461"/>
                    </a:cubicBezTo>
                    <a:cubicBezTo>
                      <a:pt x="200" y="2503"/>
                      <a:pt x="217" y="2520"/>
                      <a:pt x="245" y="2520"/>
                    </a:cubicBezTo>
                    <a:cubicBezTo>
                      <a:pt x="327" y="2520"/>
                      <a:pt x="501" y="2377"/>
                      <a:pt x="600" y="2327"/>
                    </a:cubicBezTo>
                    <a:cubicBezTo>
                      <a:pt x="609" y="2323"/>
                      <a:pt x="617" y="2321"/>
                      <a:pt x="623" y="2321"/>
                    </a:cubicBezTo>
                    <a:cubicBezTo>
                      <a:pt x="703" y="2321"/>
                      <a:pt x="575" y="2667"/>
                      <a:pt x="780" y="2667"/>
                    </a:cubicBezTo>
                    <a:cubicBezTo>
                      <a:pt x="796" y="2667"/>
                      <a:pt x="814" y="2665"/>
                      <a:pt x="834" y="2661"/>
                    </a:cubicBezTo>
                    <a:cubicBezTo>
                      <a:pt x="1122" y="2629"/>
                      <a:pt x="1041" y="2258"/>
                      <a:pt x="1123" y="2258"/>
                    </a:cubicBezTo>
                    <a:cubicBezTo>
                      <a:pt x="1127" y="2258"/>
                      <a:pt x="1130" y="2259"/>
                      <a:pt x="1134" y="2260"/>
                    </a:cubicBezTo>
                    <a:cubicBezTo>
                      <a:pt x="1268" y="2294"/>
                      <a:pt x="1101" y="2461"/>
                      <a:pt x="1201" y="2627"/>
                    </a:cubicBezTo>
                    <a:cubicBezTo>
                      <a:pt x="1268" y="2794"/>
                      <a:pt x="967" y="3061"/>
                      <a:pt x="1001" y="3194"/>
                    </a:cubicBezTo>
                    <a:cubicBezTo>
                      <a:pt x="1001" y="3254"/>
                      <a:pt x="1122" y="3287"/>
                      <a:pt x="1274" y="3287"/>
                    </a:cubicBezTo>
                    <a:cubicBezTo>
                      <a:pt x="1460" y="3287"/>
                      <a:pt x="1691" y="3238"/>
                      <a:pt x="1801" y="3128"/>
                    </a:cubicBezTo>
                    <a:cubicBezTo>
                      <a:pt x="1851" y="3068"/>
                      <a:pt x="1895" y="3044"/>
                      <a:pt x="1928" y="3044"/>
                    </a:cubicBezTo>
                    <a:cubicBezTo>
                      <a:pt x="2007" y="3044"/>
                      <a:pt x="2028" y="3177"/>
                      <a:pt x="1935" y="3295"/>
                    </a:cubicBezTo>
                    <a:cubicBezTo>
                      <a:pt x="1801" y="3395"/>
                      <a:pt x="1868" y="3595"/>
                      <a:pt x="2035" y="3628"/>
                    </a:cubicBezTo>
                    <a:cubicBezTo>
                      <a:pt x="2202" y="3695"/>
                      <a:pt x="2235" y="3695"/>
                      <a:pt x="2168" y="3828"/>
                    </a:cubicBezTo>
                    <a:cubicBezTo>
                      <a:pt x="2102" y="3962"/>
                      <a:pt x="2168" y="4195"/>
                      <a:pt x="2135" y="4329"/>
                    </a:cubicBezTo>
                    <a:cubicBezTo>
                      <a:pt x="2098" y="4384"/>
                      <a:pt x="1930" y="4408"/>
                      <a:pt x="1786" y="4408"/>
                    </a:cubicBezTo>
                    <a:cubicBezTo>
                      <a:pt x="1669" y="4408"/>
                      <a:pt x="1568" y="4392"/>
                      <a:pt x="1568" y="4362"/>
                    </a:cubicBezTo>
                    <a:cubicBezTo>
                      <a:pt x="1556" y="4327"/>
                      <a:pt x="1524" y="4312"/>
                      <a:pt x="1491" y="4312"/>
                    </a:cubicBezTo>
                    <a:cubicBezTo>
                      <a:pt x="1427" y="4312"/>
                      <a:pt x="1358" y="4363"/>
                      <a:pt x="1401" y="4429"/>
                    </a:cubicBezTo>
                    <a:cubicBezTo>
                      <a:pt x="1434" y="4562"/>
                      <a:pt x="1201" y="4662"/>
                      <a:pt x="1234" y="4762"/>
                    </a:cubicBezTo>
                    <a:cubicBezTo>
                      <a:pt x="1234" y="4896"/>
                      <a:pt x="1534" y="4862"/>
                      <a:pt x="1534" y="4996"/>
                    </a:cubicBezTo>
                    <a:cubicBezTo>
                      <a:pt x="1568" y="5129"/>
                      <a:pt x="1334" y="5263"/>
                      <a:pt x="1034" y="5363"/>
                    </a:cubicBezTo>
                    <a:cubicBezTo>
                      <a:pt x="757" y="5446"/>
                      <a:pt x="986" y="5621"/>
                      <a:pt x="1148" y="5621"/>
                    </a:cubicBezTo>
                    <a:cubicBezTo>
                      <a:pt x="1181" y="5621"/>
                      <a:pt x="1212" y="5613"/>
                      <a:pt x="1234" y="5596"/>
                    </a:cubicBezTo>
                    <a:cubicBezTo>
                      <a:pt x="1265" y="5573"/>
                      <a:pt x="1287" y="5564"/>
                      <a:pt x="1305" y="5564"/>
                    </a:cubicBezTo>
                    <a:cubicBezTo>
                      <a:pt x="1366" y="5564"/>
                      <a:pt x="1388" y="5663"/>
                      <a:pt x="1568" y="5663"/>
                    </a:cubicBezTo>
                    <a:cubicBezTo>
                      <a:pt x="1735" y="5663"/>
                      <a:pt x="1855" y="5779"/>
                      <a:pt x="2026" y="5779"/>
                    </a:cubicBezTo>
                    <a:cubicBezTo>
                      <a:pt x="2060" y="5779"/>
                      <a:pt x="2096" y="5774"/>
                      <a:pt x="2135" y="5763"/>
                    </a:cubicBezTo>
                    <a:cubicBezTo>
                      <a:pt x="2201" y="5735"/>
                      <a:pt x="2249" y="5722"/>
                      <a:pt x="2279" y="5722"/>
                    </a:cubicBezTo>
                    <a:cubicBezTo>
                      <a:pt x="2355" y="5722"/>
                      <a:pt x="2321" y="5801"/>
                      <a:pt x="2202" y="5896"/>
                    </a:cubicBezTo>
                    <a:cubicBezTo>
                      <a:pt x="2128" y="5946"/>
                      <a:pt x="2045" y="5959"/>
                      <a:pt x="1961" y="5959"/>
                    </a:cubicBezTo>
                    <a:cubicBezTo>
                      <a:pt x="1869" y="5959"/>
                      <a:pt x="1777" y="5943"/>
                      <a:pt x="1695" y="5943"/>
                    </a:cubicBezTo>
                    <a:cubicBezTo>
                      <a:pt x="1649" y="5943"/>
                      <a:pt x="1606" y="5948"/>
                      <a:pt x="1568" y="5963"/>
                    </a:cubicBezTo>
                    <a:cubicBezTo>
                      <a:pt x="1401" y="6063"/>
                      <a:pt x="734" y="6697"/>
                      <a:pt x="867" y="6830"/>
                    </a:cubicBezTo>
                    <a:cubicBezTo>
                      <a:pt x="879" y="6847"/>
                      <a:pt x="891" y="6855"/>
                      <a:pt x="905" y="6855"/>
                    </a:cubicBezTo>
                    <a:cubicBezTo>
                      <a:pt x="973" y="6855"/>
                      <a:pt x="1080" y="6680"/>
                      <a:pt x="1301" y="6597"/>
                    </a:cubicBezTo>
                    <a:cubicBezTo>
                      <a:pt x="1354" y="6574"/>
                      <a:pt x="1396" y="6565"/>
                      <a:pt x="1432" y="6565"/>
                    </a:cubicBezTo>
                    <a:cubicBezTo>
                      <a:pt x="1555" y="6565"/>
                      <a:pt x="1598" y="6671"/>
                      <a:pt x="1701" y="6697"/>
                    </a:cubicBezTo>
                    <a:cubicBezTo>
                      <a:pt x="1827" y="6697"/>
                      <a:pt x="1834" y="6461"/>
                      <a:pt x="1946" y="6461"/>
                    </a:cubicBezTo>
                    <a:cubicBezTo>
                      <a:pt x="1953" y="6461"/>
                      <a:pt x="1960" y="6462"/>
                      <a:pt x="1968" y="6463"/>
                    </a:cubicBezTo>
                    <a:cubicBezTo>
                      <a:pt x="2054" y="6463"/>
                      <a:pt x="2140" y="6390"/>
                      <a:pt x="2288" y="6390"/>
                    </a:cubicBezTo>
                    <a:cubicBezTo>
                      <a:pt x="2313" y="6390"/>
                      <a:pt x="2340" y="6392"/>
                      <a:pt x="2368" y="6397"/>
                    </a:cubicBezTo>
                    <a:cubicBezTo>
                      <a:pt x="2398" y="6403"/>
                      <a:pt x="2426" y="6405"/>
                      <a:pt x="2454" y="6405"/>
                    </a:cubicBezTo>
                    <a:cubicBezTo>
                      <a:pt x="2582" y="6405"/>
                      <a:pt x="2692" y="6346"/>
                      <a:pt x="2802" y="6263"/>
                    </a:cubicBezTo>
                    <a:cubicBezTo>
                      <a:pt x="2815" y="6255"/>
                      <a:pt x="2830" y="6251"/>
                      <a:pt x="2846" y="6251"/>
                    </a:cubicBezTo>
                    <a:cubicBezTo>
                      <a:pt x="2943" y="6251"/>
                      <a:pt x="3095" y="6376"/>
                      <a:pt x="3192" y="6376"/>
                    </a:cubicBezTo>
                    <a:cubicBezTo>
                      <a:pt x="3208" y="6376"/>
                      <a:pt x="3223" y="6372"/>
                      <a:pt x="3236" y="6363"/>
                    </a:cubicBezTo>
                    <a:cubicBezTo>
                      <a:pt x="3436" y="6297"/>
                      <a:pt x="3636" y="6263"/>
                      <a:pt x="3836" y="6263"/>
                    </a:cubicBezTo>
                    <a:cubicBezTo>
                      <a:pt x="4136" y="6230"/>
                      <a:pt x="4403" y="6097"/>
                      <a:pt x="4603" y="5930"/>
                    </a:cubicBezTo>
                    <a:cubicBezTo>
                      <a:pt x="4703" y="5855"/>
                      <a:pt x="4616" y="5817"/>
                      <a:pt x="4495" y="5817"/>
                    </a:cubicBezTo>
                    <a:cubicBezTo>
                      <a:pt x="4455" y="5817"/>
                      <a:pt x="4412" y="5821"/>
                      <a:pt x="4370" y="5830"/>
                    </a:cubicBezTo>
                    <a:cubicBezTo>
                      <a:pt x="4360" y="5832"/>
                      <a:pt x="4351" y="5833"/>
                      <a:pt x="4342" y="5833"/>
                    </a:cubicBezTo>
                    <a:cubicBezTo>
                      <a:pt x="4238" y="5833"/>
                      <a:pt x="4251" y="5650"/>
                      <a:pt x="4437" y="5496"/>
                    </a:cubicBezTo>
                    <a:cubicBezTo>
                      <a:pt x="4603" y="5329"/>
                      <a:pt x="4870" y="5229"/>
                      <a:pt x="4870" y="4962"/>
                    </a:cubicBezTo>
                    <a:cubicBezTo>
                      <a:pt x="4895" y="4786"/>
                      <a:pt x="4598" y="4648"/>
                      <a:pt x="4422" y="4648"/>
                    </a:cubicBezTo>
                    <a:cubicBezTo>
                      <a:pt x="4364" y="4648"/>
                      <a:pt x="4320" y="4663"/>
                      <a:pt x="4303" y="4696"/>
                    </a:cubicBezTo>
                    <a:cubicBezTo>
                      <a:pt x="4274" y="4754"/>
                      <a:pt x="4238" y="4780"/>
                      <a:pt x="4199" y="4780"/>
                    </a:cubicBezTo>
                    <a:cubicBezTo>
                      <a:pt x="4149" y="4780"/>
                      <a:pt x="4092" y="4737"/>
                      <a:pt x="4036" y="4662"/>
                    </a:cubicBezTo>
                    <a:cubicBezTo>
                      <a:pt x="3936" y="4495"/>
                      <a:pt x="4103" y="4362"/>
                      <a:pt x="4036" y="4362"/>
                    </a:cubicBezTo>
                    <a:cubicBezTo>
                      <a:pt x="3936" y="4295"/>
                      <a:pt x="3836" y="4195"/>
                      <a:pt x="3836" y="4062"/>
                    </a:cubicBezTo>
                    <a:cubicBezTo>
                      <a:pt x="3869" y="3962"/>
                      <a:pt x="3703" y="3461"/>
                      <a:pt x="3436" y="3395"/>
                    </a:cubicBezTo>
                    <a:cubicBezTo>
                      <a:pt x="3169" y="3328"/>
                      <a:pt x="3102" y="2928"/>
                      <a:pt x="3069" y="2727"/>
                    </a:cubicBezTo>
                    <a:cubicBezTo>
                      <a:pt x="3002" y="2494"/>
                      <a:pt x="2835" y="2627"/>
                      <a:pt x="2702" y="2427"/>
                    </a:cubicBezTo>
                    <a:cubicBezTo>
                      <a:pt x="2635" y="2344"/>
                      <a:pt x="2544" y="2319"/>
                      <a:pt x="2452" y="2319"/>
                    </a:cubicBezTo>
                    <a:cubicBezTo>
                      <a:pt x="2360" y="2319"/>
                      <a:pt x="2268" y="2344"/>
                      <a:pt x="2202" y="2361"/>
                    </a:cubicBezTo>
                    <a:cubicBezTo>
                      <a:pt x="2068" y="2361"/>
                      <a:pt x="2202" y="2127"/>
                      <a:pt x="2402" y="1994"/>
                    </a:cubicBezTo>
                    <a:cubicBezTo>
                      <a:pt x="2635" y="1727"/>
                      <a:pt x="2769" y="1393"/>
                      <a:pt x="2802" y="1026"/>
                    </a:cubicBezTo>
                    <a:cubicBezTo>
                      <a:pt x="2802" y="955"/>
                      <a:pt x="2563" y="922"/>
                      <a:pt x="2315" y="922"/>
                    </a:cubicBezTo>
                    <a:cubicBezTo>
                      <a:pt x="2100" y="922"/>
                      <a:pt x="1879" y="946"/>
                      <a:pt x="1801" y="993"/>
                    </a:cubicBezTo>
                    <a:cubicBezTo>
                      <a:pt x="1778" y="1002"/>
                      <a:pt x="1755" y="1006"/>
                      <a:pt x="1732" y="1006"/>
                    </a:cubicBezTo>
                    <a:cubicBezTo>
                      <a:pt x="1594" y="1006"/>
                      <a:pt x="1486" y="850"/>
                      <a:pt x="1601" y="793"/>
                    </a:cubicBezTo>
                    <a:cubicBezTo>
                      <a:pt x="1735" y="726"/>
                      <a:pt x="2035" y="459"/>
                      <a:pt x="2035" y="326"/>
                    </a:cubicBezTo>
                    <a:cubicBezTo>
                      <a:pt x="2035" y="226"/>
                      <a:pt x="2235" y="126"/>
                      <a:pt x="2102" y="26"/>
                    </a:cubicBezTo>
                    <a:cubicBezTo>
                      <a:pt x="2084" y="8"/>
                      <a:pt x="2069" y="1"/>
                      <a:pt x="2055"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7">
                <a:extLst>
                  <a:ext uri="{FF2B5EF4-FFF2-40B4-BE49-F238E27FC236}">
                    <a16:creationId xmlns:a16="http://schemas.microsoft.com/office/drawing/2014/main" id="{0AE8ADD4-A87C-9C36-0962-87732BC63C09}"/>
                  </a:ext>
                </a:extLst>
              </p:cNvPr>
              <p:cNvSpPr/>
              <p:nvPr/>
            </p:nvSpPr>
            <p:spPr>
              <a:xfrm>
                <a:off x="2621694" y="3229682"/>
                <a:ext cx="130181" cy="246422"/>
              </a:xfrm>
              <a:custGeom>
                <a:avLst/>
                <a:gdLst/>
                <a:ahLst/>
                <a:cxnLst/>
                <a:rect l="l" t="t" r="r" b="b"/>
                <a:pathLst>
                  <a:path w="4137" h="7831" extrusionOk="0">
                    <a:moveTo>
                      <a:pt x="3417" y="1"/>
                    </a:moveTo>
                    <a:cubicBezTo>
                      <a:pt x="3368" y="1"/>
                      <a:pt x="3318" y="214"/>
                      <a:pt x="3269" y="263"/>
                    </a:cubicBezTo>
                    <a:cubicBezTo>
                      <a:pt x="3202" y="364"/>
                      <a:pt x="3169" y="497"/>
                      <a:pt x="3202" y="664"/>
                    </a:cubicBezTo>
                    <a:cubicBezTo>
                      <a:pt x="3202" y="764"/>
                      <a:pt x="3002" y="897"/>
                      <a:pt x="2869" y="897"/>
                    </a:cubicBezTo>
                    <a:cubicBezTo>
                      <a:pt x="2852" y="893"/>
                      <a:pt x="2833" y="891"/>
                      <a:pt x="2815" y="891"/>
                    </a:cubicBezTo>
                    <a:cubicBezTo>
                      <a:pt x="2688" y="891"/>
                      <a:pt x="2544" y="986"/>
                      <a:pt x="2602" y="1131"/>
                    </a:cubicBezTo>
                    <a:cubicBezTo>
                      <a:pt x="2669" y="1331"/>
                      <a:pt x="2502" y="1298"/>
                      <a:pt x="2602" y="1431"/>
                    </a:cubicBezTo>
                    <a:cubicBezTo>
                      <a:pt x="2702" y="1564"/>
                      <a:pt x="2402" y="1765"/>
                      <a:pt x="2168" y="1765"/>
                    </a:cubicBezTo>
                    <a:cubicBezTo>
                      <a:pt x="1944" y="1797"/>
                      <a:pt x="1689" y="2167"/>
                      <a:pt x="1433" y="2167"/>
                    </a:cubicBezTo>
                    <a:cubicBezTo>
                      <a:pt x="1422" y="2167"/>
                      <a:pt x="1412" y="2166"/>
                      <a:pt x="1401" y="2165"/>
                    </a:cubicBezTo>
                    <a:cubicBezTo>
                      <a:pt x="1383" y="2162"/>
                      <a:pt x="1365" y="2161"/>
                      <a:pt x="1347" y="2161"/>
                    </a:cubicBezTo>
                    <a:cubicBezTo>
                      <a:pt x="1150" y="2161"/>
                      <a:pt x="952" y="2302"/>
                      <a:pt x="755" y="2302"/>
                    </a:cubicBezTo>
                    <a:cubicBezTo>
                      <a:pt x="737" y="2302"/>
                      <a:pt x="719" y="2301"/>
                      <a:pt x="701" y="2298"/>
                    </a:cubicBezTo>
                    <a:cubicBezTo>
                      <a:pt x="694" y="2297"/>
                      <a:pt x="687" y="2297"/>
                      <a:pt x="681" y="2297"/>
                    </a:cubicBezTo>
                    <a:cubicBezTo>
                      <a:pt x="509" y="2297"/>
                      <a:pt x="628" y="2742"/>
                      <a:pt x="467" y="3032"/>
                    </a:cubicBezTo>
                    <a:cubicBezTo>
                      <a:pt x="334" y="3366"/>
                      <a:pt x="367" y="3733"/>
                      <a:pt x="534" y="4033"/>
                    </a:cubicBezTo>
                    <a:cubicBezTo>
                      <a:pt x="767" y="4400"/>
                      <a:pt x="734" y="4867"/>
                      <a:pt x="434" y="5134"/>
                    </a:cubicBezTo>
                    <a:cubicBezTo>
                      <a:pt x="100" y="5501"/>
                      <a:pt x="0" y="6034"/>
                      <a:pt x="200" y="6468"/>
                    </a:cubicBezTo>
                    <a:cubicBezTo>
                      <a:pt x="367" y="6801"/>
                      <a:pt x="367" y="7302"/>
                      <a:pt x="567" y="7502"/>
                    </a:cubicBezTo>
                    <a:cubicBezTo>
                      <a:pt x="716" y="7675"/>
                      <a:pt x="1085" y="7830"/>
                      <a:pt x="1334" y="7830"/>
                    </a:cubicBezTo>
                    <a:cubicBezTo>
                      <a:pt x="1420" y="7830"/>
                      <a:pt x="1492" y="7812"/>
                      <a:pt x="1535" y="7769"/>
                    </a:cubicBezTo>
                    <a:cubicBezTo>
                      <a:pt x="1735" y="7602"/>
                      <a:pt x="1901" y="7802"/>
                      <a:pt x="2102" y="7535"/>
                    </a:cubicBezTo>
                    <a:cubicBezTo>
                      <a:pt x="2335" y="7302"/>
                      <a:pt x="2635" y="6068"/>
                      <a:pt x="2902" y="5234"/>
                    </a:cubicBezTo>
                    <a:cubicBezTo>
                      <a:pt x="3169" y="4533"/>
                      <a:pt x="3403" y="3799"/>
                      <a:pt x="3536" y="3065"/>
                    </a:cubicBezTo>
                    <a:cubicBezTo>
                      <a:pt x="3503" y="2832"/>
                      <a:pt x="3703" y="2699"/>
                      <a:pt x="3636" y="2465"/>
                    </a:cubicBezTo>
                    <a:cubicBezTo>
                      <a:pt x="3558" y="2256"/>
                      <a:pt x="3623" y="2046"/>
                      <a:pt x="3703" y="2046"/>
                    </a:cubicBezTo>
                    <a:cubicBezTo>
                      <a:pt x="3725" y="2046"/>
                      <a:pt x="3748" y="2062"/>
                      <a:pt x="3769" y="2098"/>
                    </a:cubicBezTo>
                    <a:cubicBezTo>
                      <a:pt x="3816" y="2191"/>
                      <a:pt x="3877" y="2241"/>
                      <a:pt x="3935" y="2241"/>
                    </a:cubicBezTo>
                    <a:cubicBezTo>
                      <a:pt x="4003" y="2241"/>
                      <a:pt x="4067" y="2174"/>
                      <a:pt x="4103" y="2031"/>
                    </a:cubicBezTo>
                    <a:cubicBezTo>
                      <a:pt x="4136" y="1798"/>
                      <a:pt x="3903" y="1364"/>
                      <a:pt x="3870" y="997"/>
                    </a:cubicBezTo>
                    <a:cubicBezTo>
                      <a:pt x="3870" y="630"/>
                      <a:pt x="3536" y="263"/>
                      <a:pt x="3469" y="97"/>
                    </a:cubicBezTo>
                    <a:cubicBezTo>
                      <a:pt x="3452" y="27"/>
                      <a:pt x="3435" y="1"/>
                      <a:pt x="341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7">
                <a:extLst>
                  <a:ext uri="{FF2B5EF4-FFF2-40B4-BE49-F238E27FC236}">
                    <a16:creationId xmlns:a16="http://schemas.microsoft.com/office/drawing/2014/main" id="{C9728D64-9A09-E2D9-F287-5C28925F90E2}"/>
                  </a:ext>
                </a:extLst>
              </p:cNvPr>
              <p:cNvSpPr/>
              <p:nvPr/>
            </p:nvSpPr>
            <p:spPr>
              <a:xfrm>
                <a:off x="2026518" y="2256518"/>
                <a:ext cx="32569" cy="46289"/>
              </a:xfrm>
              <a:custGeom>
                <a:avLst/>
                <a:gdLst/>
                <a:ahLst/>
                <a:cxnLst/>
                <a:rect l="l" t="t" r="r" b="b"/>
                <a:pathLst>
                  <a:path w="1035" h="1471" extrusionOk="0">
                    <a:moveTo>
                      <a:pt x="734" y="0"/>
                    </a:moveTo>
                    <a:cubicBezTo>
                      <a:pt x="668" y="0"/>
                      <a:pt x="568" y="34"/>
                      <a:pt x="501" y="67"/>
                    </a:cubicBezTo>
                    <a:cubicBezTo>
                      <a:pt x="434" y="134"/>
                      <a:pt x="368" y="134"/>
                      <a:pt x="301" y="134"/>
                    </a:cubicBezTo>
                    <a:lnTo>
                      <a:pt x="167" y="134"/>
                    </a:lnTo>
                    <a:cubicBezTo>
                      <a:pt x="134" y="134"/>
                      <a:pt x="101" y="134"/>
                      <a:pt x="101" y="167"/>
                    </a:cubicBezTo>
                    <a:cubicBezTo>
                      <a:pt x="1" y="334"/>
                      <a:pt x="368" y="568"/>
                      <a:pt x="301" y="901"/>
                    </a:cubicBezTo>
                    <a:cubicBezTo>
                      <a:pt x="238" y="1186"/>
                      <a:pt x="294" y="1471"/>
                      <a:pt x="443" y="1471"/>
                    </a:cubicBezTo>
                    <a:cubicBezTo>
                      <a:pt x="451" y="1471"/>
                      <a:pt x="459" y="1470"/>
                      <a:pt x="468" y="1468"/>
                    </a:cubicBezTo>
                    <a:cubicBezTo>
                      <a:pt x="468" y="1435"/>
                      <a:pt x="501" y="1435"/>
                      <a:pt x="534" y="1401"/>
                    </a:cubicBezTo>
                    <a:cubicBezTo>
                      <a:pt x="701" y="1235"/>
                      <a:pt x="801" y="1301"/>
                      <a:pt x="901" y="1168"/>
                    </a:cubicBezTo>
                    <a:cubicBezTo>
                      <a:pt x="1001" y="1035"/>
                      <a:pt x="901" y="534"/>
                      <a:pt x="1001" y="267"/>
                    </a:cubicBezTo>
                    <a:cubicBezTo>
                      <a:pt x="1035" y="134"/>
                      <a:pt x="901" y="34"/>
                      <a:pt x="734" y="0"/>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7">
                <a:extLst>
                  <a:ext uri="{FF2B5EF4-FFF2-40B4-BE49-F238E27FC236}">
                    <a16:creationId xmlns:a16="http://schemas.microsoft.com/office/drawing/2014/main" id="{A55E1F62-A9D3-1021-FB76-47614AE88665}"/>
                  </a:ext>
                </a:extLst>
              </p:cNvPr>
              <p:cNvSpPr/>
              <p:nvPr/>
            </p:nvSpPr>
            <p:spPr>
              <a:xfrm>
                <a:off x="2104211" y="2316338"/>
                <a:ext cx="51449" cy="30492"/>
              </a:xfrm>
              <a:custGeom>
                <a:avLst/>
                <a:gdLst/>
                <a:ahLst/>
                <a:cxnLst/>
                <a:rect l="l" t="t" r="r" b="b"/>
                <a:pathLst>
                  <a:path w="1635" h="969" extrusionOk="0">
                    <a:moveTo>
                      <a:pt x="367" y="1"/>
                    </a:moveTo>
                    <a:cubicBezTo>
                      <a:pt x="167" y="1"/>
                      <a:pt x="0" y="168"/>
                      <a:pt x="33" y="268"/>
                    </a:cubicBezTo>
                    <a:cubicBezTo>
                      <a:pt x="100" y="368"/>
                      <a:pt x="200" y="468"/>
                      <a:pt x="634" y="568"/>
                    </a:cubicBezTo>
                    <a:cubicBezTo>
                      <a:pt x="1034" y="668"/>
                      <a:pt x="1067" y="935"/>
                      <a:pt x="1234" y="968"/>
                    </a:cubicBezTo>
                    <a:cubicBezTo>
                      <a:pt x="1434" y="968"/>
                      <a:pt x="1434" y="801"/>
                      <a:pt x="1401" y="568"/>
                    </a:cubicBezTo>
                    <a:cubicBezTo>
                      <a:pt x="1368" y="368"/>
                      <a:pt x="1601" y="101"/>
                      <a:pt x="1635" y="68"/>
                    </a:cubicBezTo>
                    <a:cubicBezTo>
                      <a:pt x="1635" y="34"/>
                      <a:pt x="1601" y="1"/>
                      <a:pt x="1468" y="1"/>
                    </a:cubicBezTo>
                    <a:cubicBezTo>
                      <a:pt x="1368" y="1"/>
                      <a:pt x="1268" y="1"/>
                      <a:pt x="1168" y="34"/>
                    </a:cubicBezTo>
                    <a:cubicBezTo>
                      <a:pt x="1067" y="68"/>
                      <a:pt x="934" y="68"/>
                      <a:pt x="801" y="101"/>
                    </a:cubicBezTo>
                    <a:cubicBezTo>
                      <a:pt x="701" y="101"/>
                      <a:pt x="600" y="68"/>
                      <a:pt x="500" y="34"/>
                    </a:cubicBezTo>
                    <a:cubicBezTo>
                      <a:pt x="467" y="1"/>
                      <a:pt x="400" y="1"/>
                      <a:pt x="367" y="1"/>
                    </a:cubicBezTo>
                    <a:close/>
                  </a:path>
                </a:pathLst>
              </a:custGeom>
              <a:solidFill>
                <a:srgbClr val="90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7">
                <a:extLst>
                  <a:ext uri="{FF2B5EF4-FFF2-40B4-BE49-F238E27FC236}">
                    <a16:creationId xmlns:a16="http://schemas.microsoft.com/office/drawing/2014/main" id="{2EDF9325-97FD-E8B6-E320-F383C9C49ADE}"/>
                  </a:ext>
                </a:extLst>
              </p:cNvPr>
              <p:cNvSpPr/>
              <p:nvPr/>
            </p:nvSpPr>
            <p:spPr>
              <a:xfrm>
                <a:off x="1183630" y="1965759"/>
                <a:ext cx="1787637" cy="3884852"/>
              </a:xfrm>
              <a:custGeom>
                <a:avLst/>
                <a:gdLst/>
                <a:ahLst/>
                <a:cxnLst/>
                <a:rect l="l" t="t" r="r" b="b"/>
                <a:pathLst>
                  <a:path w="56809" h="123456" extrusionOk="0">
                    <a:moveTo>
                      <a:pt x="21916" y="1"/>
                    </a:moveTo>
                    <a:cubicBezTo>
                      <a:pt x="21916" y="1"/>
                      <a:pt x="4738" y="17146"/>
                      <a:pt x="2736" y="20482"/>
                    </a:cubicBezTo>
                    <a:cubicBezTo>
                      <a:pt x="735" y="23818"/>
                      <a:pt x="134" y="48102"/>
                      <a:pt x="134" y="48102"/>
                    </a:cubicBezTo>
                    <a:cubicBezTo>
                      <a:pt x="1" y="52305"/>
                      <a:pt x="8707" y="64914"/>
                      <a:pt x="8707" y="64914"/>
                    </a:cubicBezTo>
                    <a:lnTo>
                      <a:pt x="2002" y="123456"/>
                    </a:lnTo>
                    <a:lnTo>
                      <a:pt x="52605" y="123456"/>
                    </a:lnTo>
                    <a:lnTo>
                      <a:pt x="47802" y="65514"/>
                    </a:lnTo>
                    <a:cubicBezTo>
                      <a:pt x="47802" y="65514"/>
                      <a:pt x="56808" y="44699"/>
                      <a:pt x="56708" y="41430"/>
                    </a:cubicBezTo>
                    <a:cubicBezTo>
                      <a:pt x="56608" y="38161"/>
                      <a:pt x="54306" y="17513"/>
                      <a:pt x="54306" y="17513"/>
                    </a:cubicBezTo>
                    <a:cubicBezTo>
                      <a:pt x="54306" y="17513"/>
                      <a:pt x="55040" y="11342"/>
                      <a:pt x="53873" y="8974"/>
                    </a:cubicBezTo>
                    <a:cubicBezTo>
                      <a:pt x="52778" y="6814"/>
                      <a:pt x="47746" y="5432"/>
                      <a:pt x="46133" y="5432"/>
                    </a:cubicBezTo>
                    <a:cubicBezTo>
                      <a:pt x="45977" y="5432"/>
                      <a:pt x="45852" y="5445"/>
                      <a:pt x="45767" y="5471"/>
                    </a:cubicBezTo>
                    <a:cubicBezTo>
                      <a:pt x="45300" y="5571"/>
                      <a:pt x="44866" y="5771"/>
                      <a:pt x="44499" y="6072"/>
                    </a:cubicBezTo>
                    <a:cubicBezTo>
                      <a:pt x="44499" y="6072"/>
                      <a:pt x="43265" y="2436"/>
                      <a:pt x="42565" y="1835"/>
                    </a:cubicBezTo>
                    <a:cubicBezTo>
                      <a:pt x="41897" y="1235"/>
                      <a:pt x="36193" y="601"/>
                      <a:pt x="35660" y="601"/>
                    </a:cubicBezTo>
                    <a:cubicBezTo>
                      <a:pt x="35159" y="601"/>
                      <a:pt x="32691" y="2436"/>
                      <a:pt x="32691" y="2436"/>
                    </a:cubicBezTo>
                    <a:cubicBezTo>
                      <a:pt x="32691" y="2436"/>
                      <a:pt x="32324" y="1335"/>
                      <a:pt x="31723" y="968"/>
                    </a:cubicBezTo>
                    <a:cubicBezTo>
                      <a:pt x="31209" y="654"/>
                      <a:pt x="27000" y="266"/>
                      <a:pt x="25656" y="266"/>
                    </a:cubicBezTo>
                    <a:cubicBezTo>
                      <a:pt x="25430" y="266"/>
                      <a:pt x="25286" y="277"/>
                      <a:pt x="25252" y="301"/>
                    </a:cubicBezTo>
                    <a:cubicBezTo>
                      <a:pt x="25052" y="468"/>
                      <a:pt x="23718" y="3036"/>
                      <a:pt x="23718" y="3036"/>
                    </a:cubicBezTo>
                    <a:lnTo>
                      <a:pt x="21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7">
                <a:extLst>
                  <a:ext uri="{FF2B5EF4-FFF2-40B4-BE49-F238E27FC236}">
                    <a16:creationId xmlns:a16="http://schemas.microsoft.com/office/drawing/2014/main" id="{9CA4463B-978E-265A-A76D-E43046A628AD}"/>
                  </a:ext>
                </a:extLst>
              </p:cNvPr>
              <p:cNvSpPr/>
              <p:nvPr/>
            </p:nvSpPr>
            <p:spPr>
              <a:xfrm>
                <a:off x="1622412" y="2606059"/>
                <a:ext cx="234087" cy="462918"/>
              </a:xfrm>
              <a:custGeom>
                <a:avLst/>
                <a:gdLst/>
                <a:ahLst/>
                <a:cxnLst/>
                <a:rect l="l" t="t" r="r" b="b"/>
                <a:pathLst>
                  <a:path w="7439" h="14711" extrusionOk="0">
                    <a:moveTo>
                      <a:pt x="6471" y="0"/>
                    </a:moveTo>
                    <a:lnTo>
                      <a:pt x="0" y="8406"/>
                    </a:lnTo>
                    <a:cubicBezTo>
                      <a:pt x="2702" y="10208"/>
                      <a:pt x="5204" y="12343"/>
                      <a:pt x="7439" y="14711"/>
                    </a:cubicBezTo>
                    <a:lnTo>
                      <a:pt x="6471" y="0"/>
                    </a:ln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7">
                <a:extLst>
                  <a:ext uri="{FF2B5EF4-FFF2-40B4-BE49-F238E27FC236}">
                    <a16:creationId xmlns:a16="http://schemas.microsoft.com/office/drawing/2014/main" id="{C09A8702-605C-1A3D-DEB9-53C0A003BE67}"/>
                  </a:ext>
                </a:extLst>
              </p:cNvPr>
              <p:cNvSpPr/>
              <p:nvPr/>
            </p:nvSpPr>
            <p:spPr>
              <a:xfrm>
                <a:off x="1971953" y="3124581"/>
                <a:ext cx="684387" cy="574219"/>
              </a:xfrm>
              <a:custGeom>
                <a:avLst/>
                <a:gdLst/>
                <a:ahLst/>
                <a:cxnLst/>
                <a:rect l="l" t="t" r="r" b="b"/>
                <a:pathLst>
                  <a:path w="21749" h="18248" extrusionOk="0">
                    <a:moveTo>
                      <a:pt x="7839" y="1"/>
                    </a:moveTo>
                    <a:cubicBezTo>
                      <a:pt x="7839" y="1"/>
                      <a:pt x="6536" y="4195"/>
                      <a:pt x="2671" y="4195"/>
                    </a:cubicBezTo>
                    <a:cubicBezTo>
                      <a:pt x="1950" y="4195"/>
                      <a:pt x="1140" y="4050"/>
                      <a:pt x="234" y="3704"/>
                    </a:cubicBezTo>
                    <a:lnTo>
                      <a:pt x="0" y="4504"/>
                    </a:lnTo>
                    <a:lnTo>
                      <a:pt x="3136" y="18247"/>
                    </a:lnTo>
                    <a:lnTo>
                      <a:pt x="21749" y="4037"/>
                    </a:lnTo>
                    <a:cubicBezTo>
                      <a:pt x="21749" y="4037"/>
                      <a:pt x="17646" y="3270"/>
                      <a:pt x="16579" y="835"/>
                    </a:cubicBezTo>
                    <a:cubicBezTo>
                      <a:pt x="16579" y="835"/>
                      <a:pt x="14510" y="3904"/>
                      <a:pt x="12742" y="4171"/>
                    </a:cubicBezTo>
                    <a:cubicBezTo>
                      <a:pt x="12627" y="4190"/>
                      <a:pt x="12508" y="4199"/>
                      <a:pt x="12387" y="4199"/>
                    </a:cubicBezTo>
                    <a:cubicBezTo>
                      <a:pt x="10631" y="4199"/>
                      <a:pt x="8432" y="2217"/>
                      <a:pt x="7839" y="1"/>
                    </a:cubicBezTo>
                    <a:close/>
                  </a:path>
                </a:pathLst>
              </a:custGeom>
              <a:solidFill>
                <a:srgbClr val="D32A5A">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7">
                <a:extLst>
                  <a:ext uri="{FF2B5EF4-FFF2-40B4-BE49-F238E27FC236}">
                    <a16:creationId xmlns:a16="http://schemas.microsoft.com/office/drawing/2014/main" id="{7726BE64-BCA3-97D5-5100-286D49759016}"/>
                  </a:ext>
                </a:extLst>
              </p:cNvPr>
              <p:cNvSpPr/>
              <p:nvPr/>
            </p:nvSpPr>
            <p:spPr>
              <a:xfrm>
                <a:off x="1457617" y="885542"/>
                <a:ext cx="489162" cy="1561008"/>
              </a:xfrm>
              <a:custGeom>
                <a:avLst/>
                <a:gdLst/>
                <a:ahLst/>
                <a:cxnLst/>
                <a:rect l="l" t="t" r="r" b="b"/>
                <a:pathLst>
                  <a:path w="15545" h="49607" extrusionOk="0">
                    <a:moveTo>
                      <a:pt x="7424" y="1"/>
                    </a:moveTo>
                    <a:cubicBezTo>
                      <a:pt x="6367" y="1"/>
                      <a:pt x="5273" y="480"/>
                      <a:pt x="4403" y="1772"/>
                    </a:cubicBezTo>
                    <a:cubicBezTo>
                      <a:pt x="2035" y="5341"/>
                      <a:pt x="0" y="49606"/>
                      <a:pt x="0" y="49606"/>
                    </a:cubicBezTo>
                    <a:lnTo>
                      <a:pt x="0" y="49606"/>
                    </a:lnTo>
                    <a:lnTo>
                      <a:pt x="15544" y="47104"/>
                    </a:lnTo>
                    <a:cubicBezTo>
                      <a:pt x="15544" y="47104"/>
                      <a:pt x="11909" y="3873"/>
                      <a:pt x="11075" y="2172"/>
                    </a:cubicBezTo>
                    <a:cubicBezTo>
                      <a:pt x="10570" y="1123"/>
                      <a:pt x="9041" y="1"/>
                      <a:pt x="7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7">
                <a:extLst>
                  <a:ext uri="{FF2B5EF4-FFF2-40B4-BE49-F238E27FC236}">
                    <a16:creationId xmlns:a16="http://schemas.microsoft.com/office/drawing/2014/main" id="{0583B55A-E008-955E-3893-923C12EFF2F1}"/>
                  </a:ext>
                </a:extLst>
              </p:cNvPr>
              <p:cNvSpPr/>
              <p:nvPr/>
            </p:nvSpPr>
            <p:spPr>
              <a:xfrm rot="-5400000">
                <a:off x="2040134" y="817232"/>
                <a:ext cx="246705" cy="403099"/>
              </a:xfrm>
              <a:custGeom>
                <a:avLst/>
                <a:gdLst/>
                <a:ahLst/>
                <a:cxnLst/>
                <a:rect l="l" t="t" r="r" b="b"/>
                <a:pathLst>
                  <a:path w="7840" h="12810" extrusionOk="0">
                    <a:moveTo>
                      <a:pt x="3903" y="0"/>
                    </a:moveTo>
                    <a:cubicBezTo>
                      <a:pt x="3903" y="0"/>
                      <a:pt x="1" y="6739"/>
                      <a:pt x="1" y="8907"/>
                    </a:cubicBezTo>
                    <a:cubicBezTo>
                      <a:pt x="1" y="11075"/>
                      <a:pt x="1735" y="12810"/>
                      <a:pt x="3903" y="12810"/>
                    </a:cubicBezTo>
                    <a:cubicBezTo>
                      <a:pt x="6072" y="12810"/>
                      <a:pt x="7840" y="11075"/>
                      <a:pt x="7840" y="8907"/>
                    </a:cubicBezTo>
                    <a:cubicBezTo>
                      <a:pt x="7840" y="6739"/>
                      <a:pt x="3903" y="0"/>
                      <a:pt x="3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7">
                <a:extLst>
                  <a:ext uri="{FF2B5EF4-FFF2-40B4-BE49-F238E27FC236}">
                    <a16:creationId xmlns:a16="http://schemas.microsoft.com/office/drawing/2014/main" id="{D0AB6DC2-CF45-5D30-C5D6-CB71B81E54AE}"/>
                  </a:ext>
                </a:extLst>
              </p:cNvPr>
              <p:cNvSpPr/>
              <p:nvPr/>
            </p:nvSpPr>
            <p:spPr>
              <a:xfrm rot="-5400000">
                <a:off x="2225462" y="1021377"/>
                <a:ext cx="66176" cy="120772"/>
              </a:xfrm>
              <a:custGeom>
                <a:avLst/>
                <a:gdLst/>
                <a:ahLst/>
                <a:cxnLst/>
                <a:rect l="l" t="t" r="r" b="b"/>
                <a:pathLst>
                  <a:path w="2103" h="3838" extrusionOk="0">
                    <a:moveTo>
                      <a:pt x="792" y="1"/>
                    </a:moveTo>
                    <a:cubicBezTo>
                      <a:pt x="587" y="1"/>
                      <a:pt x="384" y="96"/>
                      <a:pt x="268" y="299"/>
                    </a:cubicBezTo>
                    <a:cubicBezTo>
                      <a:pt x="134" y="633"/>
                      <a:pt x="34" y="966"/>
                      <a:pt x="34" y="1300"/>
                    </a:cubicBezTo>
                    <a:cubicBezTo>
                      <a:pt x="1" y="1600"/>
                      <a:pt x="34" y="1900"/>
                      <a:pt x="101" y="2200"/>
                    </a:cubicBezTo>
                    <a:cubicBezTo>
                      <a:pt x="268" y="2834"/>
                      <a:pt x="635" y="3368"/>
                      <a:pt x="1168" y="3768"/>
                    </a:cubicBezTo>
                    <a:cubicBezTo>
                      <a:pt x="1251" y="3809"/>
                      <a:pt x="1359" y="3838"/>
                      <a:pt x="1461" y="3838"/>
                    </a:cubicBezTo>
                    <a:cubicBezTo>
                      <a:pt x="1524" y="3838"/>
                      <a:pt x="1584" y="3827"/>
                      <a:pt x="1635" y="3802"/>
                    </a:cubicBezTo>
                    <a:cubicBezTo>
                      <a:pt x="1802" y="3768"/>
                      <a:pt x="1936" y="3668"/>
                      <a:pt x="2036" y="3535"/>
                    </a:cubicBezTo>
                    <a:cubicBezTo>
                      <a:pt x="2102" y="3401"/>
                      <a:pt x="2102" y="3235"/>
                      <a:pt x="2069" y="3068"/>
                    </a:cubicBezTo>
                    <a:cubicBezTo>
                      <a:pt x="2002" y="2901"/>
                      <a:pt x="1902" y="2768"/>
                      <a:pt x="1769" y="2701"/>
                    </a:cubicBezTo>
                    <a:lnTo>
                      <a:pt x="1769" y="2701"/>
                    </a:lnTo>
                    <a:cubicBezTo>
                      <a:pt x="1807" y="2720"/>
                      <a:pt x="1846" y="2739"/>
                      <a:pt x="1852" y="2739"/>
                    </a:cubicBezTo>
                    <a:cubicBezTo>
                      <a:pt x="1857" y="2739"/>
                      <a:pt x="1844" y="2729"/>
                      <a:pt x="1802" y="2701"/>
                    </a:cubicBezTo>
                    <a:lnTo>
                      <a:pt x="1769" y="2634"/>
                    </a:lnTo>
                    <a:lnTo>
                      <a:pt x="1635" y="2534"/>
                    </a:lnTo>
                    <a:cubicBezTo>
                      <a:pt x="1613" y="2511"/>
                      <a:pt x="1560" y="2428"/>
                      <a:pt x="1559" y="2428"/>
                    </a:cubicBezTo>
                    <a:lnTo>
                      <a:pt x="1559" y="2428"/>
                    </a:lnTo>
                    <a:cubicBezTo>
                      <a:pt x="1558" y="2428"/>
                      <a:pt x="1570" y="2447"/>
                      <a:pt x="1602" y="2501"/>
                    </a:cubicBezTo>
                    <a:lnTo>
                      <a:pt x="1502" y="2367"/>
                    </a:lnTo>
                    <a:cubicBezTo>
                      <a:pt x="1469" y="2267"/>
                      <a:pt x="1402" y="2200"/>
                      <a:pt x="1369" y="2100"/>
                    </a:cubicBezTo>
                    <a:lnTo>
                      <a:pt x="1369" y="2034"/>
                    </a:lnTo>
                    <a:cubicBezTo>
                      <a:pt x="1335" y="2000"/>
                      <a:pt x="1335" y="1934"/>
                      <a:pt x="1302" y="1867"/>
                    </a:cubicBezTo>
                    <a:cubicBezTo>
                      <a:pt x="1302" y="1800"/>
                      <a:pt x="1302" y="1767"/>
                      <a:pt x="1268" y="1700"/>
                    </a:cubicBezTo>
                    <a:lnTo>
                      <a:pt x="1268" y="1667"/>
                    </a:lnTo>
                    <a:cubicBezTo>
                      <a:pt x="1268" y="1567"/>
                      <a:pt x="1268" y="1467"/>
                      <a:pt x="1268" y="1366"/>
                    </a:cubicBezTo>
                    <a:cubicBezTo>
                      <a:pt x="1268" y="1321"/>
                      <a:pt x="1284" y="1213"/>
                      <a:pt x="1283" y="1213"/>
                    </a:cubicBezTo>
                    <a:lnTo>
                      <a:pt x="1283" y="1213"/>
                    </a:lnTo>
                    <a:cubicBezTo>
                      <a:pt x="1283" y="1213"/>
                      <a:pt x="1279" y="1236"/>
                      <a:pt x="1268" y="1300"/>
                    </a:cubicBezTo>
                    <a:cubicBezTo>
                      <a:pt x="1268" y="1266"/>
                      <a:pt x="1268" y="1200"/>
                      <a:pt x="1302" y="1166"/>
                    </a:cubicBezTo>
                    <a:cubicBezTo>
                      <a:pt x="1335" y="1100"/>
                      <a:pt x="1335" y="1066"/>
                      <a:pt x="1335" y="1000"/>
                    </a:cubicBezTo>
                    <a:cubicBezTo>
                      <a:pt x="1359" y="976"/>
                      <a:pt x="1400" y="867"/>
                      <a:pt x="1385" y="867"/>
                    </a:cubicBezTo>
                    <a:cubicBezTo>
                      <a:pt x="1382" y="867"/>
                      <a:pt x="1375" y="873"/>
                      <a:pt x="1365" y="886"/>
                    </a:cubicBezTo>
                    <a:lnTo>
                      <a:pt x="1365" y="886"/>
                    </a:lnTo>
                    <a:cubicBezTo>
                      <a:pt x="1435" y="762"/>
                      <a:pt x="1431" y="614"/>
                      <a:pt x="1402" y="466"/>
                    </a:cubicBezTo>
                    <a:cubicBezTo>
                      <a:pt x="1326" y="164"/>
                      <a:pt x="1058" y="1"/>
                      <a:pt x="792" y="1"/>
                    </a:cubicBezTo>
                    <a:close/>
                  </a:path>
                </a:pathLst>
              </a:custGeom>
              <a:solidFill>
                <a:srgbClr val="FAE9CD">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7">
                <a:extLst>
                  <a:ext uri="{FF2B5EF4-FFF2-40B4-BE49-F238E27FC236}">
                    <a16:creationId xmlns:a16="http://schemas.microsoft.com/office/drawing/2014/main" id="{D32819B6-BCC0-4413-082C-03A108E621F5}"/>
                  </a:ext>
                </a:extLst>
              </p:cNvPr>
              <p:cNvSpPr/>
              <p:nvPr/>
            </p:nvSpPr>
            <p:spPr>
              <a:xfrm>
                <a:off x="1483830" y="2038071"/>
                <a:ext cx="1377207" cy="1709000"/>
              </a:xfrm>
              <a:custGeom>
                <a:avLst/>
                <a:gdLst/>
                <a:ahLst/>
                <a:cxnLst/>
                <a:rect l="l" t="t" r="r" b="b"/>
                <a:pathLst>
                  <a:path w="43766" h="54310" extrusionOk="0">
                    <a:moveTo>
                      <a:pt x="10408" y="19385"/>
                    </a:moveTo>
                    <a:lnTo>
                      <a:pt x="10408" y="19385"/>
                    </a:lnTo>
                    <a:cubicBezTo>
                      <a:pt x="10375" y="22787"/>
                      <a:pt x="10609" y="26223"/>
                      <a:pt x="11076" y="29592"/>
                    </a:cubicBezTo>
                    <a:cubicBezTo>
                      <a:pt x="11176" y="30259"/>
                      <a:pt x="11276" y="30893"/>
                      <a:pt x="11376" y="31560"/>
                    </a:cubicBezTo>
                    <a:cubicBezTo>
                      <a:pt x="10675" y="30793"/>
                      <a:pt x="9941" y="30059"/>
                      <a:pt x="9141" y="29392"/>
                    </a:cubicBezTo>
                    <a:cubicBezTo>
                      <a:pt x="7873" y="28291"/>
                      <a:pt x="6506" y="27357"/>
                      <a:pt x="5038" y="26557"/>
                    </a:cubicBezTo>
                    <a:cubicBezTo>
                      <a:pt x="6639" y="24555"/>
                      <a:pt x="8173" y="22520"/>
                      <a:pt x="9675" y="20452"/>
                    </a:cubicBezTo>
                    <a:cubicBezTo>
                      <a:pt x="9908" y="20085"/>
                      <a:pt x="10175" y="19752"/>
                      <a:pt x="10408" y="19385"/>
                    </a:cubicBezTo>
                    <a:close/>
                    <a:moveTo>
                      <a:pt x="13940" y="0"/>
                    </a:moveTo>
                    <a:cubicBezTo>
                      <a:pt x="12480" y="0"/>
                      <a:pt x="11138" y="810"/>
                      <a:pt x="10008" y="1672"/>
                    </a:cubicBezTo>
                    <a:cubicBezTo>
                      <a:pt x="8540" y="2806"/>
                      <a:pt x="7139" y="4040"/>
                      <a:pt x="5705" y="5241"/>
                    </a:cubicBezTo>
                    <a:lnTo>
                      <a:pt x="1269" y="8911"/>
                    </a:lnTo>
                    <a:lnTo>
                      <a:pt x="201" y="9845"/>
                    </a:lnTo>
                    <a:cubicBezTo>
                      <a:pt x="1" y="10045"/>
                      <a:pt x="1" y="10345"/>
                      <a:pt x="201" y="10578"/>
                    </a:cubicBezTo>
                    <a:cubicBezTo>
                      <a:pt x="301" y="10678"/>
                      <a:pt x="435" y="10729"/>
                      <a:pt x="568" y="10729"/>
                    </a:cubicBezTo>
                    <a:cubicBezTo>
                      <a:pt x="701" y="10729"/>
                      <a:pt x="835" y="10678"/>
                      <a:pt x="935" y="10578"/>
                    </a:cubicBezTo>
                    <a:lnTo>
                      <a:pt x="9408" y="3507"/>
                    </a:lnTo>
                    <a:cubicBezTo>
                      <a:pt x="10542" y="2539"/>
                      <a:pt x="11776" y="1439"/>
                      <a:pt x="13310" y="1105"/>
                    </a:cubicBezTo>
                    <a:cubicBezTo>
                      <a:pt x="13517" y="1059"/>
                      <a:pt x="13724" y="1037"/>
                      <a:pt x="13928" y="1037"/>
                    </a:cubicBezTo>
                    <a:cubicBezTo>
                      <a:pt x="14909" y="1037"/>
                      <a:pt x="15827" y="1550"/>
                      <a:pt x="16379" y="2406"/>
                    </a:cubicBezTo>
                    <a:cubicBezTo>
                      <a:pt x="18147" y="5008"/>
                      <a:pt x="16579" y="8043"/>
                      <a:pt x="15145" y="10378"/>
                    </a:cubicBezTo>
                    <a:cubicBezTo>
                      <a:pt x="13310" y="13347"/>
                      <a:pt x="11409" y="16216"/>
                      <a:pt x="9408" y="19051"/>
                    </a:cubicBezTo>
                    <a:cubicBezTo>
                      <a:pt x="7373" y="21887"/>
                      <a:pt x="5271" y="24622"/>
                      <a:pt x="3103" y="27290"/>
                    </a:cubicBezTo>
                    <a:lnTo>
                      <a:pt x="2269" y="28324"/>
                    </a:lnTo>
                    <a:cubicBezTo>
                      <a:pt x="2069" y="28525"/>
                      <a:pt x="2069" y="28858"/>
                      <a:pt x="2269" y="29058"/>
                    </a:cubicBezTo>
                    <a:cubicBezTo>
                      <a:pt x="2369" y="29158"/>
                      <a:pt x="2503" y="29208"/>
                      <a:pt x="2636" y="29208"/>
                    </a:cubicBezTo>
                    <a:cubicBezTo>
                      <a:pt x="2770" y="29208"/>
                      <a:pt x="2903" y="29158"/>
                      <a:pt x="3003" y="29058"/>
                    </a:cubicBezTo>
                    <a:cubicBezTo>
                      <a:pt x="3470" y="28491"/>
                      <a:pt x="3937" y="27924"/>
                      <a:pt x="4371" y="27390"/>
                    </a:cubicBezTo>
                    <a:lnTo>
                      <a:pt x="4471" y="27424"/>
                    </a:lnTo>
                    <a:cubicBezTo>
                      <a:pt x="7006" y="28825"/>
                      <a:pt x="9274" y="30659"/>
                      <a:pt x="11142" y="32861"/>
                    </a:cubicBezTo>
                    <a:cubicBezTo>
                      <a:pt x="12977" y="35029"/>
                      <a:pt x="14445" y="37531"/>
                      <a:pt x="15445" y="40200"/>
                    </a:cubicBezTo>
                    <a:cubicBezTo>
                      <a:pt x="16980" y="44469"/>
                      <a:pt x="17714" y="49273"/>
                      <a:pt x="17947" y="53809"/>
                    </a:cubicBezTo>
                    <a:cubicBezTo>
                      <a:pt x="17964" y="54143"/>
                      <a:pt x="18239" y="54310"/>
                      <a:pt x="18506" y="54310"/>
                    </a:cubicBezTo>
                    <a:cubicBezTo>
                      <a:pt x="18773" y="54310"/>
                      <a:pt x="19031" y="54143"/>
                      <a:pt x="19015" y="53809"/>
                    </a:cubicBezTo>
                    <a:cubicBezTo>
                      <a:pt x="18814" y="50340"/>
                      <a:pt x="18314" y="46871"/>
                      <a:pt x="17413" y="43502"/>
                    </a:cubicBezTo>
                    <a:cubicBezTo>
                      <a:pt x="17113" y="41901"/>
                      <a:pt x="16646" y="40366"/>
                      <a:pt x="16012" y="38865"/>
                    </a:cubicBezTo>
                    <a:lnTo>
                      <a:pt x="16012" y="38865"/>
                    </a:lnTo>
                    <a:cubicBezTo>
                      <a:pt x="16750" y="39187"/>
                      <a:pt x="17540" y="39347"/>
                      <a:pt x="18330" y="39347"/>
                    </a:cubicBezTo>
                    <a:cubicBezTo>
                      <a:pt x="18934" y="39347"/>
                      <a:pt x="19537" y="39253"/>
                      <a:pt x="20115" y="39065"/>
                    </a:cubicBezTo>
                    <a:cubicBezTo>
                      <a:pt x="21650" y="38532"/>
                      <a:pt x="22851" y="37364"/>
                      <a:pt x="23418" y="35830"/>
                    </a:cubicBezTo>
                    <a:cubicBezTo>
                      <a:pt x="23918" y="37164"/>
                      <a:pt x="24885" y="38265"/>
                      <a:pt x="26186" y="38865"/>
                    </a:cubicBezTo>
                    <a:cubicBezTo>
                      <a:pt x="26687" y="39106"/>
                      <a:pt x="27235" y="39226"/>
                      <a:pt x="27795" y="39226"/>
                    </a:cubicBezTo>
                    <a:cubicBezTo>
                      <a:pt x="28169" y="39226"/>
                      <a:pt x="28548" y="39172"/>
                      <a:pt x="28922" y="39065"/>
                    </a:cubicBezTo>
                    <a:cubicBezTo>
                      <a:pt x="29822" y="38799"/>
                      <a:pt x="30656" y="38265"/>
                      <a:pt x="31257" y="37531"/>
                    </a:cubicBezTo>
                    <a:cubicBezTo>
                      <a:pt x="31590" y="37131"/>
                      <a:pt x="31857" y="36730"/>
                      <a:pt x="32091" y="36297"/>
                    </a:cubicBezTo>
                    <a:cubicBezTo>
                      <a:pt x="33125" y="37498"/>
                      <a:pt x="34292" y="38665"/>
                      <a:pt x="35893" y="38999"/>
                    </a:cubicBezTo>
                    <a:cubicBezTo>
                      <a:pt x="36159" y="39068"/>
                      <a:pt x="36433" y="39101"/>
                      <a:pt x="36710" y="39101"/>
                    </a:cubicBezTo>
                    <a:cubicBezTo>
                      <a:pt x="37231" y="39101"/>
                      <a:pt x="37760" y="38983"/>
                      <a:pt x="38262" y="38765"/>
                    </a:cubicBezTo>
                    <a:cubicBezTo>
                      <a:pt x="38862" y="38432"/>
                      <a:pt x="39396" y="37998"/>
                      <a:pt x="39796" y="37398"/>
                    </a:cubicBezTo>
                    <a:cubicBezTo>
                      <a:pt x="40663" y="36230"/>
                      <a:pt x="41064" y="34762"/>
                      <a:pt x="41431" y="33361"/>
                    </a:cubicBezTo>
                    <a:cubicBezTo>
                      <a:pt x="41931" y="31527"/>
                      <a:pt x="42365" y="29692"/>
                      <a:pt x="42765" y="27824"/>
                    </a:cubicBezTo>
                    <a:cubicBezTo>
                      <a:pt x="43165" y="25723"/>
                      <a:pt x="43499" y="23588"/>
                      <a:pt x="43766" y="21453"/>
                    </a:cubicBezTo>
                    <a:cubicBezTo>
                      <a:pt x="43766" y="21153"/>
                      <a:pt x="43532" y="20919"/>
                      <a:pt x="43265" y="20919"/>
                    </a:cubicBezTo>
                    <a:cubicBezTo>
                      <a:pt x="42965" y="20919"/>
                      <a:pt x="42731" y="21153"/>
                      <a:pt x="42731" y="21420"/>
                    </a:cubicBezTo>
                    <a:cubicBezTo>
                      <a:pt x="42298" y="24955"/>
                      <a:pt x="41631" y="28425"/>
                      <a:pt x="40763" y="31860"/>
                    </a:cubicBezTo>
                    <a:cubicBezTo>
                      <a:pt x="40396" y="33261"/>
                      <a:pt x="40096" y="34762"/>
                      <a:pt x="39396" y="36063"/>
                    </a:cubicBezTo>
                    <a:cubicBezTo>
                      <a:pt x="38862" y="37131"/>
                      <a:pt x="37995" y="38065"/>
                      <a:pt x="36694" y="38065"/>
                    </a:cubicBezTo>
                    <a:cubicBezTo>
                      <a:pt x="34893" y="38031"/>
                      <a:pt x="33625" y="36497"/>
                      <a:pt x="32591" y="35229"/>
                    </a:cubicBezTo>
                    <a:cubicBezTo>
                      <a:pt x="32958" y="34062"/>
                      <a:pt x="33258" y="32861"/>
                      <a:pt x="33458" y="31627"/>
                    </a:cubicBezTo>
                    <a:cubicBezTo>
                      <a:pt x="33892" y="29258"/>
                      <a:pt x="34292" y="26923"/>
                      <a:pt x="34659" y="24555"/>
                    </a:cubicBezTo>
                    <a:cubicBezTo>
                      <a:pt x="35460" y="19785"/>
                      <a:pt x="36160" y="15015"/>
                      <a:pt x="36761" y="10245"/>
                    </a:cubicBezTo>
                    <a:cubicBezTo>
                      <a:pt x="36827" y="9678"/>
                      <a:pt x="36894" y="9077"/>
                      <a:pt x="36961" y="8510"/>
                    </a:cubicBezTo>
                    <a:cubicBezTo>
                      <a:pt x="36961" y="8210"/>
                      <a:pt x="36727" y="7977"/>
                      <a:pt x="36460" y="7977"/>
                    </a:cubicBezTo>
                    <a:cubicBezTo>
                      <a:pt x="36160" y="7977"/>
                      <a:pt x="35927" y="8210"/>
                      <a:pt x="35927" y="8510"/>
                    </a:cubicBezTo>
                    <a:cubicBezTo>
                      <a:pt x="35360" y="13114"/>
                      <a:pt x="34692" y="17684"/>
                      <a:pt x="33959" y="22253"/>
                    </a:cubicBezTo>
                    <a:cubicBezTo>
                      <a:pt x="33592" y="24555"/>
                      <a:pt x="33225" y="26823"/>
                      <a:pt x="32824" y="29092"/>
                    </a:cubicBezTo>
                    <a:cubicBezTo>
                      <a:pt x="32624" y="30226"/>
                      <a:pt x="32424" y="31327"/>
                      <a:pt x="32224" y="32461"/>
                    </a:cubicBezTo>
                    <a:cubicBezTo>
                      <a:pt x="32057" y="33428"/>
                      <a:pt x="31757" y="34395"/>
                      <a:pt x="31390" y="35329"/>
                    </a:cubicBezTo>
                    <a:cubicBezTo>
                      <a:pt x="30732" y="36739"/>
                      <a:pt x="29427" y="38150"/>
                      <a:pt x="27778" y="38150"/>
                    </a:cubicBezTo>
                    <a:cubicBezTo>
                      <a:pt x="27671" y="38150"/>
                      <a:pt x="27563" y="38144"/>
                      <a:pt x="27454" y="38131"/>
                    </a:cubicBezTo>
                    <a:cubicBezTo>
                      <a:pt x="25786" y="37931"/>
                      <a:pt x="24619" y="36397"/>
                      <a:pt x="24152" y="34896"/>
                    </a:cubicBezTo>
                    <a:cubicBezTo>
                      <a:pt x="23885" y="33862"/>
                      <a:pt x="23718" y="32828"/>
                      <a:pt x="23751" y="31760"/>
                    </a:cubicBezTo>
                    <a:cubicBezTo>
                      <a:pt x="23718" y="30626"/>
                      <a:pt x="23751" y="29525"/>
                      <a:pt x="23751" y="28391"/>
                    </a:cubicBezTo>
                    <a:lnTo>
                      <a:pt x="23751" y="21386"/>
                    </a:lnTo>
                    <a:lnTo>
                      <a:pt x="23751" y="7409"/>
                    </a:lnTo>
                    <a:lnTo>
                      <a:pt x="23751" y="5708"/>
                    </a:lnTo>
                    <a:cubicBezTo>
                      <a:pt x="23751" y="5358"/>
                      <a:pt x="23484" y="5183"/>
                      <a:pt x="23218" y="5183"/>
                    </a:cubicBezTo>
                    <a:cubicBezTo>
                      <a:pt x="22951" y="5183"/>
                      <a:pt x="22684" y="5358"/>
                      <a:pt x="22684" y="5708"/>
                    </a:cubicBezTo>
                    <a:lnTo>
                      <a:pt x="22684" y="20219"/>
                    </a:lnTo>
                    <a:lnTo>
                      <a:pt x="22684" y="27424"/>
                    </a:lnTo>
                    <a:lnTo>
                      <a:pt x="22684" y="31026"/>
                    </a:lnTo>
                    <a:cubicBezTo>
                      <a:pt x="22684" y="32928"/>
                      <a:pt x="22984" y="35196"/>
                      <a:pt x="21683" y="36764"/>
                    </a:cubicBezTo>
                    <a:cubicBezTo>
                      <a:pt x="20857" y="37738"/>
                      <a:pt x="19639" y="38294"/>
                      <a:pt x="18376" y="38294"/>
                    </a:cubicBezTo>
                    <a:cubicBezTo>
                      <a:pt x="18212" y="38294"/>
                      <a:pt x="18046" y="38284"/>
                      <a:pt x="17880" y="38265"/>
                    </a:cubicBezTo>
                    <a:cubicBezTo>
                      <a:pt x="17113" y="38198"/>
                      <a:pt x="15846" y="37865"/>
                      <a:pt x="15279" y="37264"/>
                    </a:cubicBezTo>
                    <a:cubicBezTo>
                      <a:pt x="15078" y="36931"/>
                      <a:pt x="14878" y="36630"/>
                      <a:pt x="14745" y="36263"/>
                    </a:cubicBezTo>
                    <a:cubicBezTo>
                      <a:pt x="14211" y="35296"/>
                      <a:pt x="13411" y="34462"/>
                      <a:pt x="12944" y="33428"/>
                    </a:cubicBezTo>
                    <a:cubicBezTo>
                      <a:pt x="12410" y="32327"/>
                      <a:pt x="12310" y="31026"/>
                      <a:pt x="12143" y="29826"/>
                    </a:cubicBezTo>
                    <a:cubicBezTo>
                      <a:pt x="11709" y="26957"/>
                      <a:pt x="11476" y="24088"/>
                      <a:pt x="11442" y="21219"/>
                    </a:cubicBezTo>
                    <a:cubicBezTo>
                      <a:pt x="11409" y="20085"/>
                      <a:pt x="11442" y="18984"/>
                      <a:pt x="11476" y="17917"/>
                    </a:cubicBezTo>
                    <a:lnTo>
                      <a:pt x="11476" y="17850"/>
                    </a:lnTo>
                    <a:cubicBezTo>
                      <a:pt x="12944" y="15749"/>
                      <a:pt x="14345" y="13581"/>
                      <a:pt x="15712" y="11379"/>
                    </a:cubicBezTo>
                    <a:cubicBezTo>
                      <a:pt x="16613" y="9945"/>
                      <a:pt x="17513" y="8444"/>
                      <a:pt x="17947" y="6809"/>
                    </a:cubicBezTo>
                    <a:cubicBezTo>
                      <a:pt x="18347" y="5341"/>
                      <a:pt x="18247" y="3807"/>
                      <a:pt x="17580" y="2439"/>
                    </a:cubicBezTo>
                    <a:cubicBezTo>
                      <a:pt x="17013" y="1172"/>
                      <a:pt x="15846" y="271"/>
                      <a:pt x="14478" y="38"/>
                    </a:cubicBezTo>
                    <a:cubicBezTo>
                      <a:pt x="14297" y="12"/>
                      <a:pt x="14118" y="0"/>
                      <a:pt x="139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7">
                <a:extLst>
                  <a:ext uri="{FF2B5EF4-FFF2-40B4-BE49-F238E27FC236}">
                    <a16:creationId xmlns:a16="http://schemas.microsoft.com/office/drawing/2014/main" id="{BA971954-4F13-0D8F-24F6-5C79161860EF}"/>
                  </a:ext>
                </a:extLst>
              </p:cNvPr>
              <p:cNvSpPr/>
              <p:nvPr/>
            </p:nvSpPr>
            <p:spPr>
              <a:xfrm>
                <a:off x="1562404" y="1782901"/>
                <a:ext cx="279400" cy="52488"/>
              </a:xfrm>
              <a:custGeom>
                <a:avLst/>
                <a:gdLst/>
                <a:ahLst/>
                <a:cxnLst/>
                <a:rect l="l" t="t" r="r" b="b"/>
                <a:pathLst>
                  <a:path w="8879" h="1668" extrusionOk="0">
                    <a:moveTo>
                      <a:pt x="6691" y="1"/>
                    </a:moveTo>
                    <a:cubicBezTo>
                      <a:pt x="4664" y="1"/>
                      <a:pt x="2641" y="214"/>
                      <a:pt x="640" y="641"/>
                    </a:cubicBezTo>
                    <a:cubicBezTo>
                      <a:pt x="0" y="793"/>
                      <a:pt x="194" y="1667"/>
                      <a:pt x="765" y="1667"/>
                    </a:cubicBezTo>
                    <a:cubicBezTo>
                      <a:pt x="820" y="1667"/>
                      <a:pt x="878" y="1659"/>
                      <a:pt x="940" y="1642"/>
                    </a:cubicBezTo>
                    <a:cubicBezTo>
                      <a:pt x="2874" y="1233"/>
                      <a:pt x="4875" y="1047"/>
                      <a:pt x="6870" y="1047"/>
                    </a:cubicBezTo>
                    <a:cubicBezTo>
                      <a:pt x="7318" y="1047"/>
                      <a:pt x="7765" y="1056"/>
                      <a:pt x="8212" y="1075"/>
                    </a:cubicBezTo>
                    <a:cubicBezTo>
                      <a:pt x="8222" y="1075"/>
                      <a:pt x="8233" y="1076"/>
                      <a:pt x="8243" y="1076"/>
                    </a:cubicBezTo>
                    <a:cubicBezTo>
                      <a:pt x="8879" y="1076"/>
                      <a:pt x="8868" y="74"/>
                      <a:pt x="8212" y="41"/>
                    </a:cubicBezTo>
                    <a:cubicBezTo>
                      <a:pt x="7705" y="14"/>
                      <a:pt x="7198" y="1"/>
                      <a:pt x="6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7">
                <a:extLst>
                  <a:ext uri="{FF2B5EF4-FFF2-40B4-BE49-F238E27FC236}">
                    <a16:creationId xmlns:a16="http://schemas.microsoft.com/office/drawing/2014/main" id="{7612042E-CB40-DA58-EAAE-ED7588C32872}"/>
                  </a:ext>
                </a:extLst>
              </p:cNvPr>
              <p:cNvSpPr/>
              <p:nvPr/>
            </p:nvSpPr>
            <p:spPr>
              <a:xfrm>
                <a:off x="1925759" y="2763523"/>
                <a:ext cx="144876" cy="39901"/>
              </a:xfrm>
              <a:custGeom>
                <a:avLst/>
                <a:gdLst/>
                <a:ahLst/>
                <a:cxnLst/>
                <a:rect l="l" t="t" r="r" b="b"/>
                <a:pathLst>
                  <a:path w="4604" h="1268" extrusionOk="0">
                    <a:moveTo>
                      <a:pt x="4103" y="0"/>
                    </a:moveTo>
                    <a:lnTo>
                      <a:pt x="534" y="234"/>
                    </a:lnTo>
                    <a:cubicBezTo>
                      <a:pt x="234" y="234"/>
                      <a:pt x="0" y="467"/>
                      <a:pt x="0" y="734"/>
                    </a:cubicBezTo>
                    <a:cubicBezTo>
                      <a:pt x="0" y="1034"/>
                      <a:pt x="234" y="1268"/>
                      <a:pt x="534" y="1268"/>
                    </a:cubicBezTo>
                    <a:lnTo>
                      <a:pt x="4103" y="1034"/>
                    </a:lnTo>
                    <a:cubicBezTo>
                      <a:pt x="4370" y="1034"/>
                      <a:pt x="4604" y="801"/>
                      <a:pt x="4604" y="500"/>
                    </a:cubicBezTo>
                    <a:cubicBezTo>
                      <a:pt x="4604" y="234"/>
                      <a:pt x="4370" y="0"/>
                      <a:pt x="4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7">
                <a:extLst>
                  <a:ext uri="{FF2B5EF4-FFF2-40B4-BE49-F238E27FC236}">
                    <a16:creationId xmlns:a16="http://schemas.microsoft.com/office/drawing/2014/main" id="{CC7FBF1D-8ABC-A2DD-F432-683BC098D07E}"/>
                  </a:ext>
                </a:extLst>
              </p:cNvPr>
              <p:cNvSpPr/>
              <p:nvPr/>
            </p:nvSpPr>
            <p:spPr>
              <a:xfrm>
                <a:off x="1928906" y="2683721"/>
                <a:ext cx="136475" cy="43079"/>
              </a:xfrm>
              <a:custGeom>
                <a:avLst/>
                <a:gdLst/>
                <a:ahLst/>
                <a:cxnLst/>
                <a:rect l="l" t="t" r="r" b="b"/>
                <a:pathLst>
                  <a:path w="4337" h="1369" extrusionOk="0">
                    <a:moveTo>
                      <a:pt x="3803" y="1"/>
                    </a:moveTo>
                    <a:lnTo>
                      <a:pt x="534" y="301"/>
                    </a:lnTo>
                    <a:cubicBezTo>
                      <a:pt x="234" y="301"/>
                      <a:pt x="0" y="535"/>
                      <a:pt x="0" y="835"/>
                    </a:cubicBezTo>
                    <a:cubicBezTo>
                      <a:pt x="0" y="1102"/>
                      <a:pt x="234" y="1335"/>
                      <a:pt x="534" y="1369"/>
                    </a:cubicBezTo>
                    <a:lnTo>
                      <a:pt x="3803" y="1068"/>
                    </a:lnTo>
                    <a:cubicBezTo>
                      <a:pt x="4070" y="1035"/>
                      <a:pt x="4303" y="835"/>
                      <a:pt x="4337" y="535"/>
                    </a:cubicBezTo>
                    <a:cubicBezTo>
                      <a:pt x="4303" y="234"/>
                      <a:pt x="4070" y="1"/>
                      <a:pt x="3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7">
                <a:extLst>
                  <a:ext uri="{FF2B5EF4-FFF2-40B4-BE49-F238E27FC236}">
                    <a16:creationId xmlns:a16="http://schemas.microsoft.com/office/drawing/2014/main" id="{5D726450-5B53-8230-A945-FCEE9EBDA38F}"/>
                  </a:ext>
                </a:extLst>
              </p:cNvPr>
              <p:cNvSpPr/>
              <p:nvPr/>
            </p:nvSpPr>
            <p:spPr>
              <a:xfrm>
                <a:off x="2307838" y="2757733"/>
                <a:ext cx="125996" cy="45187"/>
              </a:xfrm>
              <a:custGeom>
                <a:avLst/>
                <a:gdLst/>
                <a:ahLst/>
                <a:cxnLst/>
                <a:rect l="l" t="t" r="r" b="b"/>
                <a:pathLst>
                  <a:path w="4004" h="1436" extrusionOk="0">
                    <a:moveTo>
                      <a:pt x="566" y="0"/>
                    </a:moveTo>
                    <a:cubicBezTo>
                      <a:pt x="349" y="0"/>
                      <a:pt x="150" y="135"/>
                      <a:pt x="67" y="384"/>
                    </a:cubicBezTo>
                    <a:cubicBezTo>
                      <a:pt x="0" y="651"/>
                      <a:pt x="167" y="951"/>
                      <a:pt x="434" y="1018"/>
                    </a:cubicBezTo>
                    <a:lnTo>
                      <a:pt x="3303" y="1418"/>
                    </a:lnTo>
                    <a:cubicBezTo>
                      <a:pt x="3348" y="1430"/>
                      <a:pt x="3395" y="1435"/>
                      <a:pt x="3442" y="1435"/>
                    </a:cubicBezTo>
                    <a:cubicBezTo>
                      <a:pt x="3666" y="1435"/>
                      <a:pt x="3881" y="1306"/>
                      <a:pt x="3936" y="1085"/>
                    </a:cubicBezTo>
                    <a:cubicBezTo>
                      <a:pt x="4003" y="784"/>
                      <a:pt x="3870" y="518"/>
                      <a:pt x="3570" y="418"/>
                    </a:cubicBezTo>
                    <a:lnTo>
                      <a:pt x="701" y="17"/>
                    </a:lnTo>
                    <a:cubicBezTo>
                      <a:pt x="656" y="6"/>
                      <a:pt x="611" y="0"/>
                      <a:pt x="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7">
                <a:extLst>
                  <a:ext uri="{FF2B5EF4-FFF2-40B4-BE49-F238E27FC236}">
                    <a16:creationId xmlns:a16="http://schemas.microsoft.com/office/drawing/2014/main" id="{3FC23176-6FF6-ABA6-605B-BF662C908157}"/>
                  </a:ext>
                </a:extLst>
              </p:cNvPr>
              <p:cNvSpPr/>
              <p:nvPr/>
            </p:nvSpPr>
            <p:spPr>
              <a:xfrm>
                <a:off x="2314131" y="2686427"/>
                <a:ext cx="125996" cy="45093"/>
              </a:xfrm>
              <a:custGeom>
                <a:avLst/>
                <a:gdLst/>
                <a:ahLst/>
                <a:cxnLst/>
                <a:rect l="l" t="t" r="r" b="b"/>
                <a:pathLst>
                  <a:path w="4004" h="1433" extrusionOk="0">
                    <a:moveTo>
                      <a:pt x="582" y="0"/>
                    </a:moveTo>
                    <a:cubicBezTo>
                      <a:pt x="358" y="0"/>
                      <a:pt x="152" y="155"/>
                      <a:pt x="67" y="382"/>
                    </a:cubicBezTo>
                    <a:cubicBezTo>
                      <a:pt x="0" y="649"/>
                      <a:pt x="167" y="949"/>
                      <a:pt x="434" y="1016"/>
                    </a:cubicBezTo>
                    <a:lnTo>
                      <a:pt x="3303" y="1416"/>
                    </a:lnTo>
                    <a:cubicBezTo>
                      <a:pt x="3348" y="1427"/>
                      <a:pt x="3394" y="1433"/>
                      <a:pt x="3440" y="1433"/>
                    </a:cubicBezTo>
                    <a:cubicBezTo>
                      <a:pt x="3665" y="1433"/>
                      <a:pt x="3881" y="1298"/>
                      <a:pt x="3937" y="1049"/>
                    </a:cubicBezTo>
                    <a:cubicBezTo>
                      <a:pt x="4003" y="782"/>
                      <a:pt x="3870" y="482"/>
                      <a:pt x="3570" y="415"/>
                    </a:cubicBezTo>
                    <a:lnTo>
                      <a:pt x="701" y="15"/>
                    </a:lnTo>
                    <a:cubicBezTo>
                      <a:pt x="661" y="5"/>
                      <a:pt x="62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7">
                <a:extLst>
                  <a:ext uri="{FF2B5EF4-FFF2-40B4-BE49-F238E27FC236}">
                    <a16:creationId xmlns:a16="http://schemas.microsoft.com/office/drawing/2014/main" id="{7B847F58-AF73-EDA4-707F-5E8B4EE0A80E}"/>
                  </a:ext>
                </a:extLst>
              </p:cNvPr>
              <p:cNvSpPr/>
              <p:nvPr/>
            </p:nvSpPr>
            <p:spPr>
              <a:xfrm>
                <a:off x="2622575" y="2785802"/>
                <a:ext cx="125618" cy="54974"/>
              </a:xfrm>
              <a:custGeom>
                <a:avLst/>
                <a:gdLst/>
                <a:ahLst/>
                <a:cxnLst/>
                <a:rect l="l" t="t" r="r" b="b"/>
                <a:pathLst>
                  <a:path w="3992" h="1747" extrusionOk="0">
                    <a:moveTo>
                      <a:pt x="740" y="0"/>
                    </a:moveTo>
                    <a:cubicBezTo>
                      <a:pt x="194" y="0"/>
                      <a:pt x="0" y="874"/>
                      <a:pt x="639" y="1027"/>
                    </a:cubicBezTo>
                    <a:lnTo>
                      <a:pt x="3108" y="1727"/>
                    </a:lnTo>
                    <a:cubicBezTo>
                      <a:pt x="3160" y="1740"/>
                      <a:pt x="3210" y="1746"/>
                      <a:pt x="3258" y="1746"/>
                    </a:cubicBezTo>
                    <a:cubicBezTo>
                      <a:pt x="3811" y="1746"/>
                      <a:pt x="3992" y="911"/>
                      <a:pt x="3408" y="726"/>
                    </a:cubicBezTo>
                    <a:lnTo>
                      <a:pt x="906" y="26"/>
                    </a:lnTo>
                    <a:cubicBezTo>
                      <a:pt x="848" y="8"/>
                      <a:pt x="792" y="0"/>
                      <a:pt x="7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7">
                <a:extLst>
                  <a:ext uri="{FF2B5EF4-FFF2-40B4-BE49-F238E27FC236}">
                    <a16:creationId xmlns:a16="http://schemas.microsoft.com/office/drawing/2014/main" id="{75A9202E-0FD1-963D-8F2B-701144CFF73D}"/>
                  </a:ext>
                </a:extLst>
              </p:cNvPr>
              <p:cNvSpPr/>
              <p:nvPr/>
            </p:nvSpPr>
            <p:spPr>
              <a:xfrm>
                <a:off x="2641613" y="2716857"/>
                <a:ext cx="116556" cy="47138"/>
              </a:xfrm>
              <a:custGeom>
                <a:avLst/>
                <a:gdLst/>
                <a:ahLst/>
                <a:cxnLst/>
                <a:rect l="l" t="t" r="r" b="b"/>
                <a:pathLst>
                  <a:path w="3704" h="1498" extrusionOk="0">
                    <a:moveTo>
                      <a:pt x="581" y="1"/>
                    </a:moveTo>
                    <a:cubicBezTo>
                      <a:pt x="350" y="1"/>
                      <a:pt x="124" y="155"/>
                      <a:pt x="68" y="382"/>
                    </a:cubicBezTo>
                    <a:cubicBezTo>
                      <a:pt x="1" y="649"/>
                      <a:pt x="168" y="949"/>
                      <a:pt x="435" y="1016"/>
                    </a:cubicBezTo>
                    <a:lnTo>
                      <a:pt x="3003" y="1483"/>
                    </a:lnTo>
                    <a:cubicBezTo>
                      <a:pt x="3043" y="1493"/>
                      <a:pt x="3083" y="1498"/>
                      <a:pt x="3124" y="1498"/>
                    </a:cubicBezTo>
                    <a:cubicBezTo>
                      <a:pt x="3354" y="1498"/>
                      <a:pt x="3580" y="1343"/>
                      <a:pt x="3637" y="1116"/>
                    </a:cubicBezTo>
                    <a:cubicBezTo>
                      <a:pt x="3704" y="816"/>
                      <a:pt x="3537" y="549"/>
                      <a:pt x="3270" y="449"/>
                    </a:cubicBezTo>
                    <a:lnTo>
                      <a:pt x="701" y="15"/>
                    </a:lnTo>
                    <a:cubicBezTo>
                      <a:pt x="662" y="5"/>
                      <a:pt x="621" y="1"/>
                      <a:pt x="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7">
                <a:extLst>
                  <a:ext uri="{FF2B5EF4-FFF2-40B4-BE49-F238E27FC236}">
                    <a16:creationId xmlns:a16="http://schemas.microsoft.com/office/drawing/2014/main" id="{BB2E63A2-76E1-2A8F-8E98-75DFF844FC61}"/>
                  </a:ext>
                </a:extLst>
              </p:cNvPr>
              <p:cNvSpPr/>
              <p:nvPr/>
            </p:nvSpPr>
            <p:spPr>
              <a:xfrm>
                <a:off x="1673830" y="2069664"/>
                <a:ext cx="281351" cy="217503"/>
              </a:xfrm>
              <a:custGeom>
                <a:avLst/>
                <a:gdLst/>
                <a:ahLst/>
                <a:cxnLst/>
                <a:rect l="l" t="t" r="r" b="b"/>
                <a:pathLst>
                  <a:path w="8941" h="6912" extrusionOk="0">
                    <a:moveTo>
                      <a:pt x="5705" y="1"/>
                    </a:moveTo>
                    <a:lnTo>
                      <a:pt x="1" y="4671"/>
                    </a:lnTo>
                    <a:cubicBezTo>
                      <a:pt x="1" y="4671"/>
                      <a:pt x="1035" y="6439"/>
                      <a:pt x="2569" y="6872"/>
                    </a:cubicBezTo>
                    <a:cubicBezTo>
                      <a:pt x="2658" y="6899"/>
                      <a:pt x="2758" y="6912"/>
                      <a:pt x="2867" y="6912"/>
                    </a:cubicBezTo>
                    <a:cubicBezTo>
                      <a:pt x="4668" y="6912"/>
                      <a:pt x="8940" y="3470"/>
                      <a:pt x="8940" y="3470"/>
                    </a:cubicBezTo>
                    <a:lnTo>
                      <a:pt x="57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6" name="Google Shape;4626;p117">
              <a:extLst>
                <a:ext uri="{FF2B5EF4-FFF2-40B4-BE49-F238E27FC236}">
                  <a16:creationId xmlns:a16="http://schemas.microsoft.com/office/drawing/2014/main" id="{3E74F695-A392-B4AD-7340-61E1521C5843}"/>
                </a:ext>
              </a:extLst>
            </p:cNvPr>
            <p:cNvSpPr/>
            <p:nvPr/>
          </p:nvSpPr>
          <p:spPr>
            <a:xfrm>
              <a:off x="6725997" y="1753742"/>
              <a:ext cx="593975" cy="189125"/>
            </a:xfrm>
            <a:custGeom>
              <a:avLst/>
              <a:gdLst/>
              <a:ahLst/>
              <a:cxnLst/>
              <a:rect l="l" t="t" r="r" b="b"/>
              <a:pathLst>
                <a:path w="23759" h="7565" extrusionOk="0">
                  <a:moveTo>
                    <a:pt x="41" y="7288"/>
                  </a:moveTo>
                  <a:cubicBezTo>
                    <a:pt x="-118" y="6717"/>
                    <a:pt x="200" y="4859"/>
                    <a:pt x="708" y="3859"/>
                  </a:cubicBezTo>
                  <a:cubicBezTo>
                    <a:pt x="1216" y="2859"/>
                    <a:pt x="1740" y="1907"/>
                    <a:pt x="3089" y="1288"/>
                  </a:cubicBezTo>
                  <a:cubicBezTo>
                    <a:pt x="4438" y="669"/>
                    <a:pt x="7217" y="145"/>
                    <a:pt x="8804" y="145"/>
                  </a:cubicBezTo>
                  <a:cubicBezTo>
                    <a:pt x="10392" y="145"/>
                    <a:pt x="11804" y="844"/>
                    <a:pt x="12614" y="1288"/>
                  </a:cubicBezTo>
                  <a:cubicBezTo>
                    <a:pt x="13424" y="1733"/>
                    <a:pt x="13329" y="2876"/>
                    <a:pt x="13662" y="2812"/>
                  </a:cubicBezTo>
                  <a:cubicBezTo>
                    <a:pt x="13996" y="2749"/>
                    <a:pt x="14075" y="1352"/>
                    <a:pt x="14615" y="907"/>
                  </a:cubicBezTo>
                  <a:cubicBezTo>
                    <a:pt x="15155" y="463"/>
                    <a:pt x="15965" y="288"/>
                    <a:pt x="16901" y="145"/>
                  </a:cubicBezTo>
                  <a:cubicBezTo>
                    <a:pt x="17838" y="2"/>
                    <a:pt x="19298" y="-46"/>
                    <a:pt x="20234" y="49"/>
                  </a:cubicBezTo>
                  <a:cubicBezTo>
                    <a:pt x="21171" y="144"/>
                    <a:pt x="21933" y="272"/>
                    <a:pt x="22520" y="716"/>
                  </a:cubicBezTo>
                  <a:cubicBezTo>
                    <a:pt x="23108" y="1161"/>
                    <a:pt x="23759" y="2303"/>
                    <a:pt x="23759" y="2716"/>
                  </a:cubicBezTo>
                  <a:cubicBezTo>
                    <a:pt x="23759" y="3129"/>
                    <a:pt x="23298" y="3114"/>
                    <a:pt x="22520" y="3193"/>
                  </a:cubicBezTo>
                  <a:cubicBezTo>
                    <a:pt x="21742" y="3273"/>
                    <a:pt x="20250" y="2971"/>
                    <a:pt x="19091" y="3193"/>
                  </a:cubicBezTo>
                  <a:cubicBezTo>
                    <a:pt x="17932" y="3415"/>
                    <a:pt x="17012" y="4177"/>
                    <a:pt x="15567" y="4526"/>
                  </a:cubicBezTo>
                  <a:cubicBezTo>
                    <a:pt x="14123" y="4875"/>
                    <a:pt x="12139" y="4923"/>
                    <a:pt x="10424" y="5288"/>
                  </a:cubicBezTo>
                  <a:cubicBezTo>
                    <a:pt x="8710" y="5653"/>
                    <a:pt x="6741" y="6384"/>
                    <a:pt x="5280" y="6717"/>
                  </a:cubicBezTo>
                  <a:cubicBezTo>
                    <a:pt x="3820" y="7050"/>
                    <a:pt x="2534" y="7193"/>
                    <a:pt x="1661" y="7288"/>
                  </a:cubicBezTo>
                  <a:cubicBezTo>
                    <a:pt x="788" y="7383"/>
                    <a:pt x="200" y="7860"/>
                    <a:pt x="41" y="7288"/>
                  </a:cubicBezTo>
                  <a:close/>
                </a:path>
              </a:pathLst>
            </a:custGeom>
            <a:solidFill>
              <a:schemeClr val="accent3"/>
            </a:solidFill>
            <a:ln>
              <a:noFill/>
            </a:ln>
          </p:spPr>
          <p:txBody>
            <a:bodyPr/>
            <a:lstStyle/>
            <a:p>
              <a:endParaRPr lang="en-US"/>
            </a:p>
          </p:txBody>
        </p:sp>
        <p:sp>
          <p:nvSpPr>
            <p:cNvPr id="4627" name="Google Shape;4627;p117">
              <a:extLst>
                <a:ext uri="{FF2B5EF4-FFF2-40B4-BE49-F238E27FC236}">
                  <a16:creationId xmlns:a16="http://schemas.microsoft.com/office/drawing/2014/main" id="{CA7A062D-28F2-578E-B399-AF7307DEB876}"/>
                </a:ext>
              </a:extLst>
            </p:cNvPr>
            <p:cNvSpPr/>
            <p:nvPr/>
          </p:nvSpPr>
          <p:spPr>
            <a:xfrm>
              <a:off x="6358316" y="2523806"/>
              <a:ext cx="248775" cy="1047050"/>
            </a:xfrm>
            <a:custGeom>
              <a:avLst/>
              <a:gdLst/>
              <a:ahLst/>
              <a:cxnLst/>
              <a:rect l="l" t="t" r="r" b="b"/>
              <a:pathLst>
                <a:path w="9951" h="41882" extrusionOk="0">
                  <a:moveTo>
                    <a:pt x="2175" y="13"/>
                  </a:moveTo>
                  <a:cubicBezTo>
                    <a:pt x="1604" y="362"/>
                    <a:pt x="429" y="8554"/>
                    <a:pt x="175" y="12110"/>
                  </a:cubicBezTo>
                  <a:cubicBezTo>
                    <a:pt x="-79" y="15666"/>
                    <a:pt x="-159" y="17698"/>
                    <a:pt x="651" y="21349"/>
                  </a:cubicBezTo>
                  <a:cubicBezTo>
                    <a:pt x="1461" y="25000"/>
                    <a:pt x="3636" y="30604"/>
                    <a:pt x="5033" y="34017"/>
                  </a:cubicBezTo>
                  <a:cubicBezTo>
                    <a:pt x="6430" y="37430"/>
                    <a:pt x="8271" y="41399"/>
                    <a:pt x="9033" y="41828"/>
                  </a:cubicBezTo>
                  <a:cubicBezTo>
                    <a:pt x="9795" y="42257"/>
                    <a:pt x="10335" y="40113"/>
                    <a:pt x="9605" y="36589"/>
                  </a:cubicBezTo>
                  <a:cubicBezTo>
                    <a:pt x="8875" y="33065"/>
                    <a:pt x="5652" y="25111"/>
                    <a:pt x="4652" y="20682"/>
                  </a:cubicBezTo>
                  <a:cubicBezTo>
                    <a:pt x="3652" y="16253"/>
                    <a:pt x="4017" y="13459"/>
                    <a:pt x="3604" y="10014"/>
                  </a:cubicBezTo>
                  <a:cubicBezTo>
                    <a:pt x="3191" y="6569"/>
                    <a:pt x="2747" y="-336"/>
                    <a:pt x="2175" y="13"/>
                  </a:cubicBezTo>
                  <a:close/>
                </a:path>
              </a:pathLst>
            </a:custGeom>
            <a:solidFill>
              <a:schemeClr val="accent3"/>
            </a:solidFill>
            <a:ln>
              <a:noFill/>
            </a:ln>
          </p:spPr>
          <p:txBody>
            <a:bodyPr/>
            <a:lstStyle/>
            <a:p>
              <a:endParaRPr lang="en-US"/>
            </a:p>
          </p:txBody>
        </p:sp>
      </p:grpSp>
      <p:sp>
        <p:nvSpPr>
          <p:cNvPr id="4628" name="Google Shape;4628;p117">
            <a:extLst>
              <a:ext uri="{FF2B5EF4-FFF2-40B4-BE49-F238E27FC236}">
                <a16:creationId xmlns:a16="http://schemas.microsoft.com/office/drawing/2014/main" id="{B17BC81C-1859-F007-F609-9F3A87C65172}"/>
              </a:ext>
            </a:extLst>
          </p:cNvPr>
          <p:cNvSpPr/>
          <p:nvPr/>
        </p:nvSpPr>
        <p:spPr>
          <a:xfrm flipH="1">
            <a:off x="7055982" y="1210074"/>
            <a:ext cx="230146" cy="230146"/>
          </a:xfrm>
          <a:custGeom>
            <a:avLst/>
            <a:gdLst/>
            <a:ahLst/>
            <a:cxnLst/>
            <a:rect l="l" t="t" r="r" b="b"/>
            <a:pathLst>
              <a:path w="7239" h="7239" extrusionOk="0">
                <a:moveTo>
                  <a:pt x="2835" y="0"/>
                </a:moveTo>
                <a:cubicBezTo>
                  <a:pt x="2535" y="0"/>
                  <a:pt x="2402" y="134"/>
                  <a:pt x="2402" y="434"/>
                </a:cubicBezTo>
                <a:lnTo>
                  <a:pt x="2402" y="2469"/>
                </a:lnTo>
                <a:lnTo>
                  <a:pt x="434" y="2469"/>
                </a:lnTo>
                <a:cubicBezTo>
                  <a:pt x="133" y="2469"/>
                  <a:pt x="0" y="2602"/>
                  <a:pt x="0" y="2902"/>
                </a:cubicBezTo>
                <a:lnTo>
                  <a:pt x="0" y="4303"/>
                </a:lnTo>
                <a:cubicBezTo>
                  <a:pt x="0" y="4604"/>
                  <a:pt x="133" y="4737"/>
                  <a:pt x="434" y="4737"/>
                </a:cubicBezTo>
                <a:lnTo>
                  <a:pt x="2402" y="4737"/>
                </a:lnTo>
                <a:lnTo>
                  <a:pt x="2402" y="6772"/>
                </a:lnTo>
                <a:cubicBezTo>
                  <a:pt x="2402" y="7105"/>
                  <a:pt x="2535" y="7239"/>
                  <a:pt x="2835" y="7239"/>
                </a:cubicBezTo>
                <a:lnTo>
                  <a:pt x="4370" y="7239"/>
                </a:lnTo>
                <a:cubicBezTo>
                  <a:pt x="4670" y="7239"/>
                  <a:pt x="4803" y="7105"/>
                  <a:pt x="4803" y="6772"/>
                </a:cubicBezTo>
                <a:lnTo>
                  <a:pt x="4803" y="4737"/>
                </a:lnTo>
                <a:lnTo>
                  <a:pt x="6805" y="4737"/>
                </a:lnTo>
                <a:cubicBezTo>
                  <a:pt x="7105" y="4737"/>
                  <a:pt x="7239" y="4604"/>
                  <a:pt x="7239" y="4303"/>
                </a:cubicBezTo>
                <a:lnTo>
                  <a:pt x="7239" y="2902"/>
                </a:lnTo>
                <a:cubicBezTo>
                  <a:pt x="7239" y="2602"/>
                  <a:pt x="7105" y="2469"/>
                  <a:pt x="6805" y="2469"/>
                </a:cubicBezTo>
                <a:lnTo>
                  <a:pt x="4803" y="2469"/>
                </a:lnTo>
                <a:lnTo>
                  <a:pt x="4803" y="434"/>
                </a:lnTo>
                <a:cubicBezTo>
                  <a:pt x="4803" y="134"/>
                  <a:pt x="4670" y="0"/>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7">
            <a:hlinkClick r:id="" action="ppaction://noaction"/>
            <a:extLst>
              <a:ext uri="{FF2B5EF4-FFF2-40B4-BE49-F238E27FC236}">
                <a16:creationId xmlns:a16="http://schemas.microsoft.com/office/drawing/2014/main" id="{8B4A057B-ED5F-E2D4-D463-D3AE7D3A9F27}"/>
              </a:ext>
            </a:extLst>
          </p:cNvPr>
          <p:cNvSpPr/>
          <p:nvPr/>
        </p:nvSpPr>
        <p:spPr>
          <a:xfrm>
            <a:off x="4320078" y="4713650"/>
            <a:ext cx="385691" cy="3024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dirty="0">
                <a:solidFill>
                  <a:schemeClr val="accent5"/>
                </a:solidFill>
                <a:latin typeface="Bungee"/>
                <a:ea typeface="Bungee"/>
                <a:cs typeface="Bungee"/>
                <a:sym typeface="Bungee"/>
              </a:rPr>
              <a:t>18</a:t>
            </a:r>
            <a:endParaRPr dirty="0">
              <a:solidFill>
                <a:schemeClr val="accent5"/>
              </a:solidFill>
              <a:latin typeface="Bungee"/>
              <a:ea typeface="Bungee"/>
              <a:cs typeface="Bungee"/>
              <a:sym typeface="Bungee"/>
            </a:endParaRPr>
          </a:p>
        </p:txBody>
      </p:sp>
      <p:sp>
        <p:nvSpPr>
          <p:cNvPr id="4631" name="Google Shape;4631;p117">
            <a:hlinkClick r:id="" action="ppaction://hlinkshowjump?jump=nextslide"/>
            <a:extLst>
              <a:ext uri="{FF2B5EF4-FFF2-40B4-BE49-F238E27FC236}">
                <a16:creationId xmlns:a16="http://schemas.microsoft.com/office/drawing/2014/main" id="{9FDF86F7-61E8-7818-7934-1319D20D79C4}"/>
              </a:ext>
            </a:extLst>
          </p:cNvPr>
          <p:cNvSpPr/>
          <p:nvPr/>
        </p:nvSpPr>
        <p:spPr>
          <a:xfrm>
            <a:off x="480264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32" name="Google Shape;4632;p117">
            <a:hlinkClick r:id="" action="ppaction://hlinkshowjump?jump=previousslide"/>
            <a:extLst>
              <a:ext uri="{FF2B5EF4-FFF2-40B4-BE49-F238E27FC236}">
                <a16:creationId xmlns:a16="http://schemas.microsoft.com/office/drawing/2014/main" id="{DE808295-E803-2F79-010E-02461A03B4AE}"/>
              </a:ext>
            </a:extLst>
          </p:cNvPr>
          <p:cNvSpPr/>
          <p:nvPr/>
        </p:nvSpPr>
        <p:spPr>
          <a:xfrm flipH="1">
            <a:off x="4059468" y="4759969"/>
            <a:ext cx="173198" cy="230619"/>
          </a:xfrm>
          <a:custGeom>
            <a:avLst/>
            <a:gdLst/>
            <a:ahLst/>
            <a:cxnLst/>
            <a:rect l="l" t="t" r="r" b="b"/>
            <a:pathLst>
              <a:path w="157096" h="209178" extrusionOk="0">
                <a:moveTo>
                  <a:pt x="14054" y="0"/>
                </a:moveTo>
                <a:cubicBezTo>
                  <a:pt x="5385" y="0"/>
                  <a:pt x="0" y="6976"/>
                  <a:pt x="0" y="18659"/>
                </a:cubicBezTo>
                <a:lnTo>
                  <a:pt x="0" y="190552"/>
                </a:lnTo>
                <a:cubicBezTo>
                  <a:pt x="0" y="202202"/>
                  <a:pt x="5385" y="209178"/>
                  <a:pt x="14020" y="209178"/>
                </a:cubicBezTo>
                <a:cubicBezTo>
                  <a:pt x="18524" y="209178"/>
                  <a:pt x="23841" y="207213"/>
                  <a:pt x="29225" y="203556"/>
                </a:cubicBezTo>
                <a:lnTo>
                  <a:pt x="145480" y="124010"/>
                </a:lnTo>
                <a:cubicBezTo>
                  <a:pt x="152964" y="118862"/>
                  <a:pt x="157095" y="111988"/>
                  <a:pt x="157095" y="104572"/>
                </a:cubicBezTo>
                <a:cubicBezTo>
                  <a:pt x="157095" y="97189"/>
                  <a:pt x="152998" y="90281"/>
                  <a:pt x="145514" y="85168"/>
                </a:cubicBezTo>
                <a:lnTo>
                  <a:pt x="29327" y="5621"/>
                </a:lnTo>
                <a:cubicBezTo>
                  <a:pt x="23976" y="1930"/>
                  <a:pt x="18558" y="0"/>
                  <a:pt x="14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Tree>
    <p:extLst>
      <p:ext uri="{BB962C8B-B14F-4D97-AF65-F5344CB8AC3E}">
        <p14:creationId xmlns:p14="http://schemas.microsoft.com/office/powerpoint/2010/main" val="348133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599"/>
                                        </p:tgtEl>
                                        <p:attrNameLst>
                                          <p:attrName>style.visibility</p:attrName>
                                        </p:attrNameLst>
                                      </p:cBhvr>
                                      <p:to>
                                        <p:strVal val="visible"/>
                                      </p:to>
                                    </p:set>
                                    <p:animEffect transition="in" filter="fade">
                                      <p:cBhvr>
                                        <p:cTn id="7" dur="1000"/>
                                        <p:tgtEl>
                                          <p:spTgt spid="4599"/>
                                        </p:tgtEl>
                                      </p:cBhvr>
                                    </p:animEffect>
                                  </p:childTnLst>
                                </p:cTn>
                              </p:par>
                              <p:par>
                                <p:cTn id="8" presetID="10" presetClass="entr" presetSubtype="0" fill="hold" nodeType="withEffect">
                                  <p:stCondLst>
                                    <p:cond delay="0"/>
                                  </p:stCondLst>
                                  <p:childTnLst>
                                    <p:set>
                                      <p:cBhvr>
                                        <p:cTn id="9" dur="1" fill="hold">
                                          <p:stCondLst>
                                            <p:cond delay="0"/>
                                          </p:stCondLst>
                                        </p:cTn>
                                        <p:tgtEl>
                                          <p:spTgt spid="4584"/>
                                        </p:tgtEl>
                                        <p:attrNameLst>
                                          <p:attrName>style.visibility</p:attrName>
                                        </p:attrNameLst>
                                      </p:cBhvr>
                                      <p:to>
                                        <p:strVal val="visible"/>
                                      </p:to>
                                    </p:set>
                                    <p:animEffect transition="in" filter="fade">
                                      <p:cBhvr>
                                        <p:cTn id="10" dur="1000"/>
                                        <p:tgtEl>
                                          <p:spTgt spid="458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4583">
                                            <p:txEl>
                                              <p:pRg st="0" end="0"/>
                                            </p:txEl>
                                          </p:spTgt>
                                        </p:tgtEl>
                                        <p:attrNameLst>
                                          <p:attrName>style.visibility</p:attrName>
                                        </p:attrNameLst>
                                      </p:cBhvr>
                                      <p:to>
                                        <p:strVal val="visible"/>
                                      </p:to>
                                    </p:set>
                                    <p:animEffect transition="in" filter="fade">
                                      <p:cBhvr>
                                        <p:cTn id="15" dur="1000"/>
                                        <p:tgtEl>
                                          <p:spTgt spid="4583">
                                            <p:txEl>
                                              <p:pRg st="0" end="0"/>
                                            </p:txEl>
                                          </p:spTgt>
                                        </p:tgtEl>
                                      </p:cBhvr>
                                    </p:animEffect>
                                    <p:anim calcmode="lin" valueType="num">
                                      <p:cBhvr>
                                        <p:cTn id="16" dur="1000" fill="hold"/>
                                        <p:tgtEl>
                                          <p:spTgt spid="4583">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458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583">
                                            <p:txEl>
                                              <p:pRg st="1" end="1"/>
                                            </p:txEl>
                                          </p:spTgt>
                                        </p:tgtEl>
                                        <p:attrNameLst>
                                          <p:attrName>style.visibility</p:attrName>
                                        </p:attrNameLst>
                                      </p:cBhvr>
                                      <p:to>
                                        <p:strVal val="visible"/>
                                      </p:to>
                                    </p:set>
                                    <p:animEffect transition="in" filter="fade">
                                      <p:cBhvr>
                                        <p:cTn id="22" dur="1000"/>
                                        <p:tgtEl>
                                          <p:spTgt spid="4583">
                                            <p:txEl>
                                              <p:pRg st="1" end="1"/>
                                            </p:txEl>
                                          </p:spTgt>
                                        </p:tgtEl>
                                      </p:cBhvr>
                                    </p:animEffect>
                                    <p:anim calcmode="lin" valueType="num">
                                      <p:cBhvr>
                                        <p:cTn id="23" dur="1000" fill="hold"/>
                                        <p:tgtEl>
                                          <p:spTgt spid="4583">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458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583">
                                            <p:txEl>
                                              <p:pRg st="2" end="2"/>
                                            </p:txEl>
                                          </p:spTgt>
                                        </p:tgtEl>
                                        <p:attrNameLst>
                                          <p:attrName>style.visibility</p:attrName>
                                        </p:attrNameLst>
                                      </p:cBhvr>
                                      <p:to>
                                        <p:strVal val="visible"/>
                                      </p:to>
                                    </p:set>
                                    <p:animEffect transition="in" filter="fade">
                                      <p:cBhvr>
                                        <p:cTn id="29" dur="1000"/>
                                        <p:tgtEl>
                                          <p:spTgt spid="4583">
                                            <p:txEl>
                                              <p:pRg st="2" end="2"/>
                                            </p:txEl>
                                          </p:spTgt>
                                        </p:tgtEl>
                                      </p:cBhvr>
                                    </p:animEffect>
                                    <p:anim calcmode="lin" valueType="num">
                                      <p:cBhvr>
                                        <p:cTn id="30" dur="1000" fill="hold"/>
                                        <p:tgtEl>
                                          <p:spTgt spid="4583">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58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4583">
                                            <p:txEl>
                                              <p:pRg st="3" end="3"/>
                                            </p:txEl>
                                          </p:spTgt>
                                        </p:tgtEl>
                                        <p:attrNameLst>
                                          <p:attrName>style.visibility</p:attrName>
                                        </p:attrNameLst>
                                      </p:cBhvr>
                                      <p:to>
                                        <p:strVal val="visible"/>
                                      </p:to>
                                    </p:set>
                                    <p:animEffect transition="in" filter="fade">
                                      <p:cBhvr>
                                        <p:cTn id="36" dur="1000"/>
                                        <p:tgtEl>
                                          <p:spTgt spid="4583">
                                            <p:txEl>
                                              <p:pRg st="3" end="3"/>
                                            </p:txEl>
                                          </p:spTgt>
                                        </p:tgtEl>
                                      </p:cBhvr>
                                    </p:animEffect>
                                    <p:anim calcmode="lin" valueType="num">
                                      <p:cBhvr>
                                        <p:cTn id="37" dur="1000" fill="hold"/>
                                        <p:tgtEl>
                                          <p:spTgt spid="4583">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458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83" grpId="0" build="p"/>
    </p:bldLst>
  </p:timing>
</p:sld>
</file>

<file path=ppt/theme/theme1.xml><?xml version="1.0" encoding="utf-8"?>
<a:theme xmlns:a="http://schemas.openxmlformats.org/drawingml/2006/main" name="World Diabetes Day by Slidesgo">
  <a:themeElements>
    <a:clrScheme name="Simple Light">
      <a:dk1>
        <a:srgbClr val="F6EFE4"/>
      </a:dk1>
      <a:lt1>
        <a:srgbClr val="103C60"/>
      </a:lt1>
      <a:dk2>
        <a:srgbClr val="8CD8E1"/>
      </a:dk2>
      <a:lt2>
        <a:srgbClr val="53A2B9"/>
      </a:lt2>
      <a:accent1>
        <a:srgbClr val="FE5145"/>
      </a:accent1>
      <a:accent2>
        <a:srgbClr val="1C5F5D"/>
      </a:accent2>
      <a:accent3>
        <a:srgbClr val="F6BC9B"/>
      </a:accent3>
      <a:accent4>
        <a:srgbClr val="F08F58"/>
      </a:accent4>
      <a:accent5>
        <a:srgbClr val="FFFFFF"/>
      </a:accent5>
      <a:accent6>
        <a:srgbClr val="FFFFFF"/>
      </a:accent6>
      <a:hlink>
        <a:srgbClr val="F6EFE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2479</TotalTime>
  <Words>872</Words>
  <Application>Microsoft Office PowerPoint</Application>
  <PresentationFormat>On-screen Show (16:9)</PresentationFormat>
  <Paragraphs>173</Paragraphs>
  <Slides>20</Slides>
  <Notes>18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Times New Roman</vt:lpstr>
      <vt:lpstr>Cairo</vt:lpstr>
      <vt:lpstr>Arial</vt:lpstr>
      <vt:lpstr>Symbol</vt:lpstr>
      <vt:lpstr>Bungee</vt:lpstr>
      <vt:lpstr>Calibri</vt:lpstr>
      <vt:lpstr>Segoe UI</vt:lpstr>
      <vt:lpstr>World Diabetes Day by Slidesgo</vt:lpstr>
      <vt:lpstr>PowerPoint Presentation</vt:lpstr>
      <vt:lpstr>Glucoguide’s TEAM</vt:lpstr>
      <vt:lpstr>agenda</vt:lpstr>
      <vt:lpstr>Agenda (cont..)</vt:lpstr>
      <vt:lpstr>INTRODUCTION</vt:lpstr>
      <vt:lpstr>PowerPoint Presentation</vt:lpstr>
      <vt:lpstr>PowerPoint Presentation</vt:lpstr>
      <vt:lpstr>Functional requirements</vt:lpstr>
      <vt:lpstr>Functional requirements (cont..)</vt:lpstr>
      <vt:lpstr>Functional requirements (cont..)</vt:lpstr>
      <vt:lpstr>Non-functional requirements </vt:lpstr>
      <vt:lpstr>PowerPoint Presentation</vt:lpstr>
      <vt:lpstr>PowerPoint Presentation</vt:lpstr>
      <vt:lpstr>Technologies</vt:lpstr>
      <vt:lpstr>Technologies</vt:lpstr>
      <vt:lpstr>PowerPoint Presentation</vt:lpstr>
      <vt:lpstr>CONCLUSION</vt:lpstr>
      <vt:lpstr>PowerPoint Presentation</vt:lpstr>
      <vt:lpstr>thanks!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Background and Motivation</dc:title>
  <dc:creator>ABDALLAH</dc:creator>
  <cp:lastModifiedBy>Mai Tarek</cp:lastModifiedBy>
  <cp:revision>155</cp:revision>
  <dcterms:modified xsi:type="dcterms:W3CDTF">2024-07-10T01:36:08Z</dcterms:modified>
</cp:coreProperties>
</file>